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8" r:id="rId2"/>
    <p:sldId id="332" r:id="rId3"/>
    <p:sldId id="385" r:id="rId4"/>
    <p:sldId id="387" r:id="rId5"/>
    <p:sldId id="388" r:id="rId6"/>
    <p:sldId id="390" r:id="rId7"/>
    <p:sldId id="392" r:id="rId8"/>
    <p:sldId id="393" r:id="rId9"/>
    <p:sldId id="367"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6633"/>
    <a:srgbClr val="33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05" d="100"/>
          <a:sy n="105" d="100"/>
        </p:scale>
        <p:origin x="138"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68D8A99-2AB3-465D-A440-4609319E298D}" type="datetimeFigureOut">
              <a:rPr lang="en-GB" smtClean="0"/>
              <a:t>03/03/2022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64134B1-D885-475C-B401-C3C82D575B87}" type="slidenum">
              <a:rPr lang="en-GB" smtClean="0"/>
              <a:t>‹#›</a:t>
            </a:fld>
            <a:endParaRPr lang="en-GB"/>
          </a:p>
        </p:txBody>
      </p:sp>
    </p:spTree>
    <p:extLst>
      <p:ext uri="{BB962C8B-B14F-4D97-AF65-F5344CB8AC3E}">
        <p14:creationId xmlns:p14="http://schemas.microsoft.com/office/powerpoint/2010/main" val="42711878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0942F6A5-370C-4EC9-9A06-4CA0C7EFD5BF}"/>
              </a:ext>
            </a:extLst>
          </p:cNvPr>
          <p:cNvSpPr>
            <a:spLocks noGrp="1" noRot="1" noChangeAspect="1" noChangeArrowheads="1" noTextEdit="1"/>
          </p:cNvSpPr>
          <p:nvPr>
            <p:ph type="sldImg"/>
          </p:nvPr>
        </p:nvSpPr>
        <p:spPr>
          <a:ln/>
        </p:spPr>
      </p:sp>
      <p:sp>
        <p:nvSpPr>
          <p:cNvPr id="11267" name="Notes Placeholder 2">
            <a:extLst>
              <a:ext uri="{FF2B5EF4-FFF2-40B4-BE49-F238E27FC236}">
                <a16:creationId xmlns:a16="http://schemas.microsoft.com/office/drawing/2014/main" id="{1C295336-3799-41C0-BACD-B9B2AEAB672B}"/>
              </a:ext>
            </a:extLst>
          </p:cNvPr>
          <p:cNvSpPr>
            <a:spLocks noGrp="1" noChangeArrowheads="1"/>
          </p:cNvSpPr>
          <p:nvPr>
            <p:ph type="body" idx="1"/>
          </p:nvPr>
        </p:nvSpPr>
        <p:spPr>
          <a:noFill/>
        </p:spPr>
        <p:txBody>
          <a:bodyPr/>
          <a:lstStyle/>
          <a:p>
            <a:endParaRPr lang="en-US" altLang="en-US">
              <a:latin typeface="Arial" panose="020B0604020202020204" pitchFamily="34" charset="0"/>
              <a:cs typeface="Arial" panose="020B0604020202020204" pitchFamily="34" charset="0"/>
            </a:endParaRPr>
          </a:p>
        </p:txBody>
      </p:sp>
      <p:sp>
        <p:nvSpPr>
          <p:cNvPr id="11268" name="Slide Number Placeholder 3">
            <a:extLst>
              <a:ext uri="{FF2B5EF4-FFF2-40B4-BE49-F238E27FC236}">
                <a16:creationId xmlns:a16="http://schemas.microsoft.com/office/drawing/2014/main" id="{76507083-A8C2-4321-9D70-EDF1FE71ADEB}"/>
              </a:ext>
            </a:extLst>
          </p:cNvPr>
          <p:cNvSpPr>
            <a:spLocks noGrp="1"/>
          </p:cNvSpPr>
          <p:nvPr>
            <p:ph type="sldNum" sz="quarter" idx="5"/>
          </p:nvPr>
        </p:nvSpPr>
        <p:spPr>
          <a:noFill/>
        </p:spPr>
        <p:txBody>
          <a:bodyPr/>
          <a:lstStyle>
            <a:lvl1pPr defTabSz="954088">
              <a:defRPr>
                <a:solidFill>
                  <a:schemeClr val="tx1"/>
                </a:solidFill>
                <a:latin typeface="Arial" panose="020B0604020202020204" pitchFamily="34" charset="0"/>
                <a:cs typeface="Arial" panose="020B0604020202020204" pitchFamily="34" charset="0"/>
              </a:defRPr>
            </a:lvl1pPr>
            <a:lvl2pPr marL="742950" indent="-285750" defTabSz="954088">
              <a:defRPr>
                <a:solidFill>
                  <a:schemeClr val="tx1"/>
                </a:solidFill>
                <a:latin typeface="Arial" panose="020B0604020202020204" pitchFamily="34" charset="0"/>
                <a:cs typeface="Arial" panose="020B0604020202020204" pitchFamily="34" charset="0"/>
              </a:defRPr>
            </a:lvl2pPr>
            <a:lvl3pPr marL="1143000" indent="-228600" defTabSz="954088">
              <a:defRPr>
                <a:solidFill>
                  <a:schemeClr val="tx1"/>
                </a:solidFill>
                <a:latin typeface="Arial" panose="020B0604020202020204" pitchFamily="34" charset="0"/>
                <a:cs typeface="Arial" panose="020B0604020202020204" pitchFamily="34" charset="0"/>
              </a:defRPr>
            </a:lvl3pPr>
            <a:lvl4pPr marL="1600200" indent="-228600" defTabSz="954088">
              <a:defRPr>
                <a:solidFill>
                  <a:schemeClr val="tx1"/>
                </a:solidFill>
                <a:latin typeface="Arial" panose="020B0604020202020204" pitchFamily="34" charset="0"/>
                <a:cs typeface="Arial" panose="020B0604020202020204" pitchFamily="34" charset="0"/>
              </a:defRPr>
            </a:lvl4pPr>
            <a:lvl5pPr marL="2057400" indent="-228600" defTabSz="954088">
              <a:defRPr>
                <a:solidFill>
                  <a:schemeClr val="tx1"/>
                </a:solidFill>
                <a:latin typeface="Arial" panose="020B0604020202020204" pitchFamily="34" charset="0"/>
                <a:cs typeface="Arial" panose="020B0604020202020204" pitchFamily="34" charset="0"/>
              </a:defRPr>
            </a:lvl5pPr>
            <a:lvl6pPr marL="2514600" indent="-228600" defTabSz="9540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9540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9540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9540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F93127E-98AF-4A35-81CC-7083582239D6}" type="slidenum">
              <a:rPr lang="en-GB" altLang="en-US" smtClean="0"/>
              <a:pPr/>
              <a:t>5</a:t>
            </a:fld>
            <a:endParaRPr lang="en-GB"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0A3945AA-5F8D-422A-B35B-F9721347F97A}"/>
              </a:ext>
            </a:extLst>
          </p:cNvPr>
          <p:cNvSpPr>
            <a:spLocks noGrp="1" noRot="1" noChangeAspect="1" noChangeArrowheads="1" noTextEdit="1"/>
          </p:cNvSpPr>
          <p:nvPr>
            <p:ph type="sldImg"/>
          </p:nvPr>
        </p:nvSpPr>
        <p:spPr>
          <a:ln/>
        </p:spPr>
      </p:sp>
      <p:sp>
        <p:nvSpPr>
          <p:cNvPr id="13315" name="Notes Placeholder 2">
            <a:extLst>
              <a:ext uri="{FF2B5EF4-FFF2-40B4-BE49-F238E27FC236}">
                <a16:creationId xmlns:a16="http://schemas.microsoft.com/office/drawing/2014/main" id="{80A3BFE5-334C-4C1D-B7AD-5B2ADE4C4092}"/>
              </a:ext>
            </a:extLst>
          </p:cNvPr>
          <p:cNvSpPr>
            <a:spLocks noGrp="1" noChangeArrowheads="1"/>
          </p:cNvSpPr>
          <p:nvPr>
            <p:ph type="body" idx="1"/>
          </p:nvPr>
        </p:nvSpPr>
        <p:spPr>
          <a:noFill/>
        </p:spPr>
        <p:txBody>
          <a:bodyPr/>
          <a:lstStyle/>
          <a:p>
            <a:endParaRPr lang="en-US" altLang="en-US">
              <a:latin typeface="Arial" panose="020B0604020202020204" pitchFamily="34" charset="0"/>
              <a:cs typeface="Arial" panose="020B0604020202020204" pitchFamily="34" charset="0"/>
            </a:endParaRPr>
          </a:p>
        </p:txBody>
      </p:sp>
      <p:sp>
        <p:nvSpPr>
          <p:cNvPr id="13316" name="Slide Number Placeholder 3">
            <a:extLst>
              <a:ext uri="{FF2B5EF4-FFF2-40B4-BE49-F238E27FC236}">
                <a16:creationId xmlns:a16="http://schemas.microsoft.com/office/drawing/2014/main" id="{12415E1A-A8BF-45F1-BF33-4E1536D00D59}"/>
              </a:ext>
            </a:extLst>
          </p:cNvPr>
          <p:cNvSpPr>
            <a:spLocks noGrp="1"/>
          </p:cNvSpPr>
          <p:nvPr>
            <p:ph type="sldNum" sz="quarter" idx="5"/>
          </p:nvPr>
        </p:nvSpPr>
        <p:spPr>
          <a:noFill/>
        </p:spPr>
        <p:txBody>
          <a:bodyPr/>
          <a:lstStyle>
            <a:lvl1pPr defTabSz="954088">
              <a:defRPr>
                <a:solidFill>
                  <a:schemeClr val="tx1"/>
                </a:solidFill>
                <a:latin typeface="Arial" panose="020B0604020202020204" pitchFamily="34" charset="0"/>
                <a:cs typeface="Arial" panose="020B0604020202020204" pitchFamily="34" charset="0"/>
              </a:defRPr>
            </a:lvl1pPr>
            <a:lvl2pPr marL="742950" indent="-285750" defTabSz="954088">
              <a:defRPr>
                <a:solidFill>
                  <a:schemeClr val="tx1"/>
                </a:solidFill>
                <a:latin typeface="Arial" panose="020B0604020202020204" pitchFamily="34" charset="0"/>
                <a:cs typeface="Arial" panose="020B0604020202020204" pitchFamily="34" charset="0"/>
              </a:defRPr>
            </a:lvl2pPr>
            <a:lvl3pPr marL="1143000" indent="-228600" defTabSz="954088">
              <a:defRPr>
                <a:solidFill>
                  <a:schemeClr val="tx1"/>
                </a:solidFill>
                <a:latin typeface="Arial" panose="020B0604020202020204" pitchFamily="34" charset="0"/>
                <a:cs typeface="Arial" panose="020B0604020202020204" pitchFamily="34" charset="0"/>
              </a:defRPr>
            </a:lvl3pPr>
            <a:lvl4pPr marL="1600200" indent="-228600" defTabSz="954088">
              <a:defRPr>
                <a:solidFill>
                  <a:schemeClr val="tx1"/>
                </a:solidFill>
                <a:latin typeface="Arial" panose="020B0604020202020204" pitchFamily="34" charset="0"/>
                <a:cs typeface="Arial" panose="020B0604020202020204" pitchFamily="34" charset="0"/>
              </a:defRPr>
            </a:lvl4pPr>
            <a:lvl5pPr marL="2057400" indent="-228600" defTabSz="954088">
              <a:defRPr>
                <a:solidFill>
                  <a:schemeClr val="tx1"/>
                </a:solidFill>
                <a:latin typeface="Arial" panose="020B0604020202020204" pitchFamily="34" charset="0"/>
                <a:cs typeface="Arial" panose="020B0604020202020204" pitchFamily="34" charset="0"/>
              </a:defRPr>
            </a:lvl5pPr>
            <a:lvl6pPr marL="2514600" indent="-228600" defTabSz="9540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9540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9540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9540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D53D1FE-6A39-4F1F-9890-5750F37931C4}" type="slidenum">
              <a:rPr lang="en-GB" altLang="en-US" smtClean="0"/>
              <a:pPr/>
              <a:t>6</a:t>
            </a:fld>
            <a:endParaRPr lang="en-GB"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F979B3A4-79F5-4317-B8DB-654BCB74BF6D}"/>
              </a:ext>
            </a:extLst>
          </p:cNvPr>
          <p:cNvSpPr>
            <a:spLocks noGrp="1" noRot="1" noChangeAspect="1" noChangeArrowheads="1" noTextEdit="1"/>
          </p:cNvSpPr>
          <p:nvPr>
            <p:ph type="sldImg"/>
          </p:nvPr>
        </p:nvSpPr>
        <p:spPr>
          <a:ln/>
        </p:spPr>
      </p:sp>
      <p:sp>
        <p:nvSpPr>
          <p:cNvPr id="15363" name="Notes Placeholder 2">
            <a:extLst>
              <a:ext uri="{FF2B5EF4-FFF2-40B4-BE49-F238E27FC236}">
                <a16:creationId xmlns:a16="http://schemas.microsoft.com/office/drawing/2014/main" id="{798A25E5-4A3F-4F61-A283-A060FC09CB16}"/>
              </a:ext>
            </a:extLst>
          </p:cNvPr>
          <p:cNvSpPr>
            <a:spLocks noGrp="1" noChangeArrowheads="1"/>
          </p:cNvSpPr>
          <p:nvPr>
            <p:ph type="body" idx="1"/>
          </p:nvPr>
        </p:nvSpPr>
        <p:spPr>
          <a:noFill/>
        </p:spPr>
        <p:txBody>
          <a:bodyPr/>
          <a:lstStyle/>
          <a:p>
            <a:r>
              <a:rPr lang="en-GB" altLang="en-US">
                <a:latin typeface="Arial" panose="020B0604020202020204" pitchFamily="34" charset="0"/>
                <a:cs typeface="Arial" panose="020B0604020202020204" pitchFamily="34" charset="0"/>
              </a:rPr>
              <a:t>https://pstt.org.uk/resources/curriculum-materials/enquiry-approaches</a:t>
            </a:r>
          </a:p>
        </p:txBody>
      </p:sp>
      <p:sp>
        <p:nvSpPr>
          <p:cNvPr id="15364" name="Slide Number Placeholder 3">
            <a:extLst>
              <a:ext uri="{FF2B5EF4-FFF2-40B4-BE49-F238E27FC236}">
                <a16:creationId xmlns:a16="http://schemas.microsoft.com/office/drawing/2014/main" id="{76F26EF2-1985-4C43-81D7-7B06FB1449B2}"/>
              </a:ext>
            </a:extLst>
          </p:cNvPr>
          <p:cNvSpPr>
            <a:spLocks noGrp="1"/>
          </p:cNvSpPr>
          <p:nvPr>
            <p:ph type="sldNum" sz="quarter" idx="5"/>
          </p:nvPr>
        </p:nvSpPr>
        <p:spPr>
          <a:noFill/>
        </p:spPr>
        <p:txBody>
          <a:bodyPr/>
          <a:lstStyle>
            <a:lvl1pPr defTabSz="954088">
              <a:defRPr>
                <a:solidFill>
                  <a:schemeClr val="tx1"/>
                </a:solidFill>
                <a:latin typeface="Arial" panose="020B0604020202020204" pitchFamily="34" charset="0"/>
                <a:cs typeface="Arial" panose="020B0604020202020204" pitchFamily="34" charset="0"/>
              </a:defRPr>
            </a:lvl1pPr>
            <a:lvl2pPr marL="742950" indent="-285750" defTabSz="954088">
              <a:defRPr>
                <a:solidFill>
                  <a:schemeClr val="tx1"/>
                </a:solidFill>
                <a:latin typeface="Arial" panose="020B0604020202020204" pitchFamily="34" charset="0"/>
                <a:cs typeface="Arial" panose="020B0604020202020204" pitchFamily="34" charset="0"/>
              </a:defRPr>
            </a:lvl2pPr>
            <a:lvl3pPr marL="1143000" indent="-228600" defTabSz="954088">
              <a:defRPr>
                <a:solidFill>
                  <a:schemeClr val="tx1"/>
                </a:solidFill>
                <a:latin typeface="Arial" panose="020B0604020202020204" pitchFamily="34" charset="0"/>
                <a:cs typeface="Arial" panose="020B0604020202020204" pitchFamily="34" charset="0"/>
              </a:defRPr>
            </a:lvl3pPr>
            <a:lvl4pPr marL="1600200" indent="-228600" defTabSz="954088">
              <a:defRPr>
                <a:solidFill>
                  <a:schemeClr val="tx1"/>
                </a:solidFill>
                <a:latin typeface="Arial" panose="020B0604020202020204" pitchFamily="34" charset="0"/>
                <a:cs typeface="Arial" panose="020B0604020202020204" pitchFamily="34" charset="0"/>
              </a:defRPr>
            </a:lvl4pPr>
            <a:lvl5pPr marL="2057400" indent="-228600" defTabSz="954088">
              <a:defRPr>
                <a:solidFill>
                  <a:schemeClr val="tx1"/>
                </a:solidFill>
                <a:latin typeface="Arial" panose="020B0604020202020204" pitchFamily="34" charset="0"/>
                <a:cs typeface="Arial" panose="020B0604020202020204" pitchFamily="34" charset="0"/>
              </a:defRPr>
            </a:lvl5pPr>
            <a:lvl6pPr marL="2514600" indent="-228600" defTabSz="9540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9540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9540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9540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36B63D5-7D85-4CB4-ACB6-A01C3C146F01}" type="slidenum">
              <a:rPr lang="en-GB" altLang="en-US" smtClean="0"/>
              <a:pPr/>
              <a:t>7</a:t>
            </a:fld>
            <a:endParaRPr lang="en-GB"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6614E2B1-33CD-42E5-905B-FE4E5CA035F0}"/>
              </a:ext>
            </a:extLst>
          </p:cNvPr>
          <p:cNvSpPr>
            <a:spLocks noGrp="1" noRot="1" noChangeAspect="1" noChangeArrowheads="1" noTextEdit="1"/>
          </p:cNvSpPr>
          <p:nvPr>
            <p:ph type="sldImg"/>
          </p:nvPr>
        </p:nvSpPr>
        <p:spPr>
          <a:ln/>
        </p:spPr>
      </p:sp>
      <p:sp>
        <p:nvSpPr>
          <p:cNvPr id="19459" name="Notes Placeholder 2">
            <a:extLst>
              <a:ext uri="{FF2B5EF4-FFF2-40B4-BE49-F238E27FC236}">
                <a16:creationId xmlns:a16="http://schemas.microsoft.com/office/drawing/2014/main" id="{6056533D-9743-432F-9BA3-73766B99CA6B}"/>
              </a:ext>
            </a:extLst>
          </p:cNvPr>
          <p:cNvSpPr>
            <a:spLocks noGrp="1" noChangeArrowheads="1"/>
          </p:cNvSpPr>
          <p:nvPr>
            <p:ph type="body" idx="1"/>
          </p:nvPr>
        </p:nvSpPr>
        <p:spPr>
          <a:noFill/>
        </p:spPr>
        <p:txBody>
          <a:bodyPr/>
          <a:lstStyle/>
          <a:p>
            <a:endParaRPr lang="en-US" altLang="en-US">
              <a:latin typeface="Arial" panose="020B0604020202020204" pitchFamily="34" charset="0"/>
              <a:cs typeface="Arial" panose="020B0604020202020204" pitchFamily="34" charset="0"/>
            </a:endParaRPr>
          </a:p>
        </p:txBody>
      </p:sp>
      <p:sp>
        <p:nvSpPr>
          <p:cNvPr id="19460" name="Slide Number Placeholder 3">
            <a:extLst>
              <a:ext uri="{FF2B5EF4-FFF2-40B4-BE49-F238E27FC236}">
                <a16:creationId xmlns:a16="http://schemas.microsoft.com/office/drawing/2014/main" id="{06EA720B-8BA6-48D7-8443-51AC4965CD3B}"/>
              </a:ext>
            </a:extLst>
          </p:cNvPr>
          <p:cNvSpPr>
            <a:spLocks noGrp="1"/>
          </p:cNvSpPr>
          <p:nvPr>
            <p:ph type="sldNum" sz="quarter" idx="5"/>
          </p:nvPr>
        </p:nvSpPr>
        <p:spPr>
          <a:noFill/>
        </p:spPr>
        <p:txBody>
          <a:bodyPr/>
          <a:lstStyle>
            <a:lvl1pPr defTabSz="954088">
              <a:defRPr>
                <a:solidFill>
                  <a:schemeClr val="tx1"/>
                </a:solidFill>
                <a:latin typeface="Arial" panose="020B0604020202020204" pitchFamily="34" charset="0"/>
                <a:cs typeface="Arial" panose="020B0604020202020204" pitchFamily="34" charset="0"/>
              </a:defRPr>
            </a:lvl1pPr>
            <a:lvl2pPr marL="742950" indent="-285750" defTabSz="954088">
              <a:defRPr>
                <a:solidFill>
                  <a:schemeClr val="tx1"/>
                </a:solidFill>
                <a:latin typeface="Arial" panose="020B0604020202020204" pitchFamily="34" charset="0"/>
                <a:cs typeface="Arial" panose="020B0604020202020204" pitchFamily="34" charset="0"/>
              </a:defRPr>
            </a:lvl2pPr>
            <a:lvl3pPr marL="1143000" indent="-228600" defTabSz="954088">
              <a:defRPr>
                <a:solidFill>
                  <a:schemeClr val="tx1"/>
                </a:solidFill>
                <a:latin typeface="Arial" panose="020B0604020202020204" pitchFamily="34" charset="0"/>
                <a:cs typeface="Arial" panose="020B0604020202020204" pitchFamily="34" charset="0"/>
              </a:defRPr>
            </a:lvl3pPr>
            <a:lvl4pPr marL="1600200" indent="-228600" defTabSz="954088">
              <a:defRPr>
                <a:solidFill>
                  <a:schemeClr val="tx1"/>
                </a:solidFill>
                <a:latin typeface="Arial" panose="020B0604020202020204" pitchFamily="34" charset="0"/>
                <a:cs typeface="Arial" panose="020B0604020202020204" pitchFamily="34" charset="0"/>
              </a:defRPr>
            </a:lvl4pPr>
            <a:lvl5pPr marL="2057400" indent="-228600" defTabSz="954088">
              <a:defRPr>
                <a:solidFill>
                  <a:schemeClr val="tx1"/>
                </a:solidFill>
                <a:latin typeface="Arial" panose="020B0604020202020204" pitchFamily="34" charset="0"/>
                <a:cs typeface="Arial" panose="020B0604020202020204" pitchFamily="34" charset="0"/>
              </a:defRPr>
            </a:lvl5pPr>
            <a:lvl6pPr marL="2514600" indent="-228600" defTabSz="9540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9540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9540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9540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5A7AC1D-CF72-499D-A259-445B047DCEBC}" type="slidenum">
              <a:rPr lang="en-GB" altLang="en-US" smtClean="0"/>
              <a:pPr/>
              <a:t>9</a:t>
            </a:fld>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2B78C7-C328-4900-ABA9-D938DB10D0C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7F4334E-A464-4048-9B5F-EB84F852DC1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57995E0-DA4F-4D24-8F02-766AC17ACDFD}"/>
              </a:ext>
            </a:extLst>
          </p:cNvPr>
          <p:cNvSpPr>
            <a:spLocks noGrp="1"/>
          </p:cNvSpPr>
          <p:nvPr>
            <p:ph type="dt" sz="half" idx="10"/>
          </p:nvPr>
        </p:nvSpPr>
        <p:spPr/>
        <p:txBody>
          <a:bodyPr/>
          <a:lstStyle/>
          <a:p>
            <a:fld id="{CD3627AC-DAE2-4FBE-A18F-4162FF2E4B4D}" type="datetimeFigureOut">
              <a:rPr lang="en-GB" smtClean="0"/>
              <a:t>03/03/2022</a:t>
            </a:fld>
            <a:endParaRPr lang="en-GB"/>
          </a:p>
        </p:txBody>
      </p:sp>
      <p:sp>
        <p:nvSpPr>
          <p:cNvPr id="5" name="Footer Placeholder 4">
            <a:extLst>
              <a:ext uri="{FF2B5EF4-FFF2-40B4-BE49-F238E27FC236}">
                <a16:creationId xmlns:a16="http://schemas.microsoft.com/office/drawing/2014/main" id="{CAE69603-BFA3-4418-8C19-E9FD19DD536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70725CD-45E9-4289-A12C-82DFF83750AB}"/>
              </a:ext>
            </a:extLst>
          </p:cNvPr>
          <p:cNvSpPr>
            <a:spLocks noGrp="1"/>
          </p:cNvSpPr>
          <p:nvPr>
            <p:ph type="sldNum" sz="quarter" idx="12"/>
          </p:nvPr>
        </p:nvSpPr>
        <p:spPr/>
        <p:txBody>
          <a:bodyPr/>
          <a:lstStyle/>
          <a:p>
            <a:fld id="{6A4E23E5-6299-44F6-B433-44744DE433E6}" type="slidenum">
              <a:rPr lang="en-GB" smtClean="0"/>
              <a:t>‹#›</a:t>
            </a:fld>
            <a:endParaRPr lang="en-GB"/>
          </a:p>
        </p:txBody>
      </p:sp>
    </p:spTree>
    <p:extLst>
      <p:ext uri="{BB962C8B-B14F-4D97-AF65-F5344CB8AC3E}">
        <p14:creationId xmlns:p14="http://schemas.microsoft.com/office/powerpoint/2010/main" val="16966715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89FFD7-8F86-4BCA-8FCA-0495A60AA3CA}"/>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754E710-90BF-44B7-8463-28C24C4ECFE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08FE5F2-D4DB-4107-B5B1-07E0C78F9CB9}"/>
              </a:ext>
            </a:extLst>
          </p:cNvPr>
          <p:cNvSpPr>
            <a:spLocks noGrp="1"/>
          </p:cNvSpPr>
          <p:nvPr>
            <p:ph type="dt" sz="half" idx="10"/>
          </p:nvPr>
        </p:nvSpPr>
        <p:spPr/>
        <p:txBody>
          <a:bodyPr/>
          <a:lstStyle/>
          <a:p>
            <a:fld id="{CD3627AC-DAE2-4FBE-A18F-4162FF2E4B4D}" type="datetimeFigureOut">
              <a:rPr lang="en-GB" smtClean="0"/>
              <a:t>03/03/2022</a:t>
            </a:fld>
            <a:endParaRPr lang="en-GB"/>
          </a:p>
        </p:txBody>
      </p:sp>
      <p:sp>
        <p:nvSpPr>
          <p:cNvPr id="5" name="Footer Placeholder 4">
            <a:extLst>
              <a:ext uri="{FF2B5EF4-FFF2-40B4-BE49-F238E27FC236}">
                <a16:creationId xmlns:a16="http://schemas.microsoft.com/office/drawing/2014/main" id="{B3E760B3-7E47-47BF-97E3-0CFDC12FC0C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E9AFCC3-BFD4-44E5-95CD-94850B15ACFA}"/>
              </a:ext>
            </a:extLst>
          </p:cNvPr>
          <p:cNvSpPr>
            <a:spLocks noGrp="1"/>
          </p:cNvSpPr>
          <p:nvPr>
            <p:ph type="sldNum" sz="quarter" idx="12"/>
          </p:nvPr>
        </p:nvSpPr>
        <p:spPr/>
        <p:txBody>
          <a:bodyPr/>
          <a:lstStyle/>
          <a:p>
            <a:fld id="{6A4E23E5-6299-44F6-B433-44744DE433E6}" type="slidenum">
              <a:rPr lang="en-GB" smtClean="0"/>
              <a:t>‹#›</a:t>
            </a:fld>
            <a:endParaRPr lang="en-GB"/>
          </a:p>
        </p:txBody>
      </p:sp>
    </p:spTree>
    <p:extLst>
      <p:ext uri="{BB962C8B-B14F-4D97-AF65-F5344CB8AC3E}">
        <p14:creationId xmlns:p14="http://schemas.microsoft.com/office/powerpoint/2010/main" val="28481817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CC8DE66-50BE-4208-9D2F-882592DDCCE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C439F06-F499-4229-930E-61947E58E22C}"/>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6D38C98-9192-4C06-B3F3-21C96F10AAFF}"/>
              </a:ext>
            </a:extLst>
          </p:cNvPr>
          <p:cNvSpPr>
            <a:spLocks noGrp="1"/>
          </p:cNvSpPr>
          <p:nvPr>
            <p:ph type="dt" sz="half" idx="10"/>
          </p:nvPr>
        </p:nvSpPr>
        <p:spPr/>
        <p:txBody>
          <a:bodyPr/>
          <a:lstStyle/>
          <a:p>
            <a:fld id="{CD3627AC-DAE2-4FBE-A18F-4162FF2E4B4D}" type="datetimeFigureOut">
              <a:rPr lang="en-GB" smtClean="0"/>
              <a:t>03/03/2022</a:t>
            </a:fld>
            <a:endParaRPr lang="en-GB"/>
          </a:p>
        </p:txBody>
      </p:sp>
      <p:sp>
        <p:nvSpPr>
          <p:cNvPr id="5" name="Footer Placeholder 4">
            <a:extLst>
              <a:ext uri="{FF2B5EF4-FFF2-40B4-BE49-F238E27FC236}">
                <a16:creationId xmlns:a16="http://schemas.microsoft.com/office/drawing/2014/main" id="{E7792616-1FA5-468C-8CB0-28E273E2B77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E5CC7C2-C134-47BE-B23E-F41B6F009625}"/>
              </a:ext>
            </a:extLst>
          </p:cNvPr>
          <p:cNvSpPr>
            <a:spLocks noGrp="1"/>
          </p:cNvSpPr>
          <p:nvPr>
            <p:ph type="sldNum" sz="quarter" idx="12"/>
          </p:nvPr>
        </p:nvSpPr>
        <p:spPr/>
        <p:txBody>
          <a:bodyPr/>
          <a:lstStyle/>
          <a:p>
            <a:fld id="{6A4E23E5-6299-44F6-B433-44744DE433E6}" type="slidenum">
              <a:rPr lang="en-GB" smtClean="0"/>
              <a:t>‹#›</a:t>
            </a:fld>
            <a:endParaRPr lang="en-GB"/>
          </a:p>
        </p:txBody>
      </p:sp>
    </p:spTree>
    <p:extLst>
      <p:ext uri="{BB962C8B-B14F-4D97-AF65-F5344CB8AC3E}">
        <p14:creationId xmlns:p14="http://schemas.microsoft.com/office/powerpoint/2010/main" val="32633472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F17755-9A98-4DED-B703-BF368F6F47F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D2A1354-0CD9-4EDA-9DE9-1E353917529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3D924BC-F00E-412F-A784-DF606501088D}"/>
              </a:ext>
            </a:extLst>
          </p:cNvPr>
          <p:cNvSpPr>
            <a:spLocks noGrp="1"/>
          </p:cNvSpPr>
          <p:nvPr>
            <p:ph type="dt" sz="half" idx="10"/>
          </p:nvPr>
        </p:nvSpPr>
        <p:spPr/>
        <p:txBody>
          <a:bodyPr/>
          <a:lstStyle/>
          <a:p>
            <a:fld id="{CD3627AC-DAE2-4FBE-A18F-4162FF2E4B4D}" type="datetimeFigureOut">
              <a:rPr lang="en-GB" smtClean="0"/>
              <a:t>03/03/2022</a:t>
            </a:fld>
            <a:endParaRPr lang="en-GB"/>
          </a:p>
        </p:txBody>
      </p:sp>
      <p:sp>
        <p:nvSpPr>
          <p:cNvPr id="5" name="Footer Placeholder 4">
            <a:extLst>
              <a:ext uri="{FF2B5EF4-FFF2-40B4-BE49-F238E27FC236}">
                <a16:creationId xmlns:a16="http://schemas.microsoft.com/office/drawing/2014/main" id="{A984CB50-05F9-4209-8321-88D27B59A8E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DABECD7-55C4-47EC-87B6-8B7408C56585}"/>
              </a:ext>
            </a:extLst>
          </p:cNvPr>
          <p:cNvSpPr>
            <a:spLocks noGrp="1"/>
          </p:cNvSpPr>
          <p:nvPr>
            <p:ph type="sldNum" sz="quarter" idx="12"/>
          </p:nvPr>
        </p:nvSpPr>
        <p:spPr/>
        <p:txBody>
          <a:bodyPr/>
          <a:lstStyle/>
          <a:p>
            <a:fld id="{6A4E23E5-6299-44F6-B433-44744DE433E6}" type="slidenum">
              <a:rPr lang="en-GB" smtClean="0"/>
              <a:t>‹#›</a:t>
            </a:fld>
            <a:endParaRPr lang="en-GB"/>
          </a:p>
        </p:txBody>
      </p:sp>
    </p:spTree>
    <p:extLst>
      <p:ext uri="{BB962C8B-B14F-4D97-AF65-F5344CB8AC3E}">
        <p14:creationId xmlns:p14="http://schemas.microsoft.com/office/powerpoint/2010/main" val="31311816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674925-D0C7-4489-9651-5B14677924B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E90C704-0D50-48EE-82EC-FB014FD8440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F122B39-CF91-4524-B17C-A14BE09700BA}"/>
              </a:ext>
            </a:extLst>
          </p:cNvPr>
          <p:cNvSpPr>
            <a:spLocks noGrp="1"/>
          </p:cNvSpPr>
          <p:nvPr>
            <p:ph type="dt" sz="half" idx="10"/>
          </p:nvPr>
        </p:nvSpPr>
        <p:spPr/>
        <p:txBody>
          <a:bodyPr/>
          <a:lstStyle/>
          <a:p>
            <a:fld id="{CD3627AC-DAE2-4FBE-A18F-4162FF2E4B4D}" type="datetimeFigureOut">
              <a:rPr lang="en-GB" smtClean="0"/>
              <a:t>03/03/2022</a:t>
            </a:fld>
            <a:endParaRPr lang="en-GB"/>
          </a:p>
        </p:txBody>
      </p:sp>
      <p:sp>
        <p:nvSpPr>
          <p:cNvPr id="5" name="Footer Placeholder 4">
            <a:extLst>
              <a:ext uri="{FF2B5EF4-FFF2-40B4-BE49-F238E27FC236}">
                <a16:creationId xmlns:a16="http://schemas.microsoft.com/office/drawing/2014/main" id="{570096C3-D79F-4813-B83E-38F9F147CAC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6F26DCC-D98F-486C-BFAF-AEDF196241B3}"/>
              </a:ext>
            </a:extLst>
          </p:cNvPr>
          <p:cNvSpPr>
            <a:spLocks noGrp="1"/>
          </p:cNvSpPr>
          <p:nvPr>
            <p:ph type="sldNum" sz="quarter" idx="12"/>
          </p:nvPr>
        </p:nvSpPr>
        <p:spPr/>
        <p:txBody>
          <a:bodyPr/>
          <a:lstStyle/>
          <a:p>
            <a:fld id="{6A4E23E5-6299-44F6-B433-44744DE433E6}" type="slidenum">
              <a:rPr lang="en-GB" smtClean="0"/>
              <a:t>‹#›</a:t>
            </a:fld>
            <a:endParaRPr lang="en-GB"/>
          </a:p>
        </p:txBody>
      </p:sp>
    </p:spTree>
    <p:extLst>
      <p:ext uri="{BB962C8B-B14F-4D97-AF65-F5344CB8AC3E}">
        <p14:creationId xmlns:p14="http://schemas.microsoft.com/office/powerpoint/2010/main" val="5482655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207AA2-4ECB-48E0-BD37-9515C011865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F44BC96-A16E-4C50-9EBD-87647E77F31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5192664-0999-4EF4-916E-C970674A0A6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91AAF1C-20DC-4819-85FC-ECB9B1B1095F}"/>
              </a:ext>
            </a:extLst>
          </p:cNvPr>
          <p:cNvSpPr>
            <a:spLocks noGrp="1"/>
          </p:cNvSpPr>
          <p:nvPr>
            <p:ph type="dt" sz="half" idx="10"/>
          </p:nvPr>
        </p:nvSpPr>
        <p:spPr/>
        <p:txBody>
          <a:bodyPr/>
          <a:lstStyle/>
          <a:p>
            <a:fld id="{CD3627AC-DAE2-4FBE-A18F-4162FF2E4B4D}" type="datetimeFigureOut">
              <a:rPr lang="en-GB" smtClean="0"/>
              <a:t>03/03/2022</a:t>
            </a:fld>
            <a:endParaRPr lang="en-GB"/>
          </a:p>
        </p:txBody>
      </p:sp>
      <p:sp>
        <p:nvSpPr>
          <p:cNvPr id="6" name="Footer Placeholder 5">
            <a:extLst>
              <a:ext uri="{FF2B5EF4-FFF2-40B4-BE49-F238E27FC236}">
                <a16:creationId xmlns:a16="http://schemas.microsoft.com/office/drawing/2014/main" id="{224EBE21-B10E-4737-86B5-7616482B84B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960432B-75FE-455E-B1E2-F0E3014F7DE8}"/>
              </a:ext>
            </a:extLst>
          </p:cNvPr>
          <p:cNvSpPr>
            <a:spLocks noGrp="1"/>
          </p:cNvSpPr>
          <p:nvPr>
            <p:ph type="sldNum" sz="quarter" idx="12"/>
          </p:nvPr>
        </p:nvSpPr>
        <p:spPr/>
        <p:txBody>
          <a:bodyPr/>
          <a:lstStyle/>
          <a:p>
            <a:fld id="{6A4E23E5-6299-44F6-B433-44744DE433E6}" type="slidenum">
              <a:rPr lang="en-GB" smtClean="0"/>
              <a:t>‹#›</a:t>
            </a:fld>
            <a:endParaRPr lang="en-GB"/>
          </a:p>
        </p:txBody>
      </p:sp>
    </p:spTree>
    <p:extLst>
      <p:ext uri="{BB962C8B-B14F-4D97-AF65-F5344CB8AC3E}">
        <p14:creationId xmlns:p14="http://schemas.microsoft.com/office/powerpoint/2010/main" val="6452919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F89E22-95B8-43F2-B338-533732C9506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097D738-6C51-4B69-A381-277087C4AD8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0ADD398-41CE-4556-93AE-14B7FBBCE8E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34F94973-65BF-4BDD-89C7-44AC8F97749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05D18F98-80E0-4CE1-90B6-774A1EE1D24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256169F-2EFF-4355-A18F-423FEEAA221E}"/>
              </a:ext>
            </a:extLst>
          </p:cNvPr>
          <p:cNvSpPr>
            <a:spLocks noGrp="1"/>
          </p:cNvSpPr>
          <p:nvPr>
            <p:ph type="dt" sz="half" idx="10"/>
          </p:nvPr>
        </p:nvSpPr>
        <p:spPr/>
        <p:txBody>
          <a:bodyPr/>
          <a:lstStyle/>
          <a:p>
            <a:fld id="{CD3627AC-DAE2-4FBE-A18F-4162FF2E4B4D}" type="datetimeFigureOut">
              <a:rPr lang="en-GB" smtClean="0"/>
              <a:t>03/03/2022</a:t>
            </a:fld>
            <a:endParaRPr lang="en-GB"/>
          </a:p>
        </p:txBody>
      </p:sp>
      <p:sp>
        <p:nvSpPr>
          <p:cNvPr id="8" name="Footer Placeholder 7">
            <a:extLst>
              <a:ext uri="{FF2B5EF4-FFF2-40B4-BE49-F238E27FC236}">
                <a16:creationId xmlns:a16="http://schemas.microsoft.com/office/drawing/2014/main" id="{42C62F95-8B1B-4A8B-B732-A2BD7043C051}"/>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D1AB5D1D-192C-4FF2-B10B-9D4B33817639}"/>
              </a:ext>
            </a:extLst>
          </p:cNvPr>
          <p:cNvSpPr>
            <a:spLocks noGrp="1"/>
          </p:cNvSpPr>
          <p:nvPr>
            <p:ph type="sldNum" sz="quarter" idx="12"/>
          </p:nvPr>
        </p:nvSpPr>
        <p:spPr/>
        <p:txBody>
          <a:bodyPr/>
          <a:lstStyle/>
          <a:p>
            <a:fld id="{6A4E23E5-6299-44F6-B433-44744DE433E6}" type="slidenum">
              <a:rPr lang="en-GB" smtClean="0"/>
              <a:t>‹#›</a:t>
            </a:fld>
            <a:endParaRPr lang="en-GB"/>
          </a:p>
        </p:txBody>
      </p:sp>
    </p:spTree>
    <p:extLst>
      <p:ext uri="{BB962C8B-B14F-4D97-AF65-F5344CB8AC3E}">
        <p14:creationId xmlns:p14="http://schemas.microsoft.com/office/powerpoint/2010/main" val="28795582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F7FB06-C770-47E6-B339-903B03B657F6}"/>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C50968C9-A4B0-46DE-A35C-7E06E0DE3CA8}"/>
              </a:ext>
            </a:extLst>
          </p:cNvPr>
          <p:cNvSpPr>
            <a:spLocks noGrp="1"/>
          </p:cNvSpPr>
          <p:nvPr>
            <p:ph type="dt" sz="half" idx="10"/>
          </p:nvPr>
        </p:nvSpPr>
        <p:spPr/>
        <p:txBody>
          <a:bodyPr/>
          <a:lstStyle/>
          <a:p>
            <a:fld id="{CD3627AC-DAE2-4FBE-A18F-4162FF2E4B4D}" type="datetimeFigureOut">
              <a:rPr lang="en-GB" smtClean="0"/>
              <a:t>03/03/2022</a:t>
            </a:fld>
            <a:endParaRPr lang="en-GB"/>
          </a:p>
        </p:txBody>
      </p:sp>
      <p:sp>
        <p:nvSpPr>
          <p:cNvPr id="4" name="Footer Placeholder 3">
            <a:extLst>
              <a:ext uri="{FF2B5EF4-FFF2-40B4-BE49-F238E27FC236}">
                <a16:creationId xmlns:a16="http://schemas.microsoft.com/office/drawing/2014/main" id="{5A975A2A-FAA8-4892-B363-E8CD6D3790D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20218279-D288-4748-8248-59266C6983F0}"/>
              </a:ext>
            </a:extLst>
          </p:cNvPr>
          <p:cNvSpPr>
            <a:spLocks noGrp="1"/>
          </p:cNvSpPr>
          <p:nvPr>
            <p:ph type="sldNum" sz="quarter" idx="12"/>
          </p:nvPr>
        </p:nvSpPr>
        <p:spPr/>
        <p:txBody>
          <a:bodyPr/>
          <a:lstStyle/>
          <a:p>
            <a:fld id="{6A4E23E5-6299-44F6-B433-44744DE433E6}" type="slidenum">
              <a:rPr lang="en-GB" smtClean="0"/>
              <a:t>‹#›</a:t>
            </a:fld>
            <a:endParaRPr lang="en-GB"/>
          </a:p>
        </p:txBody>
      </p:sp>
    </p:spTree>
    <p:extLst>
      <p:ext uri="{BB962C8B-B14F-4D97-AF65-F5344CB8AC3E}">
        <p14:creationId xmlns:p14="http://schemas.microsoft.com/office/powerpoint/2010/main" val="9191853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0E3EF42-657C-40FF-A5EE-81BB7F072F31}"/>
              </a:ext>
            </a:extLst>
          </p:cNvPr>
          <p:cNvSpPr>
            <a:spLocks noGrp="1"/>
          </p:cNvSpPr>
          <p:nvPr>
            <p:ph type="dt" sz="half" idx="10"/>
          </p:nvPr>
        </p:nvSpPr>
        <p:spPr/>
        <p:txBody>
          <a:bodyPr/>
          <a:lstStyle/>
          <a:p>
            <a:fld id="{CD3627AC-DAE2-4FBE-A18F-4162FF2E4B4D}" type="datetimeFigureOut">
              <a:rPr lang="en-GB" smtClean="0"/>
              <a:t>03/03/2022</a:t>
            </a:fld>
            <a:endParaRPr lang="en-GB"/>
          </a:p>
        </p:txBody>
      </p:sp>
      <p:sp>
        <p:nvSpPr>
          <p:cNvPr id="3" name="Footer Placeholder 2">
            <a:extLst>
              <a:ext uri="{FF2B5EF4-FFF2-40B4-BE49-F238E27FC236}">
                <a16:creationId xmlns:a16="http://schemas.microsoft.com/office/drawing/2014/main" id="{0E025443-2386-44B2-B7A9-84E77E1BB456}"/>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2BA7089-9AE7-40AB-9005-4E81F0870796}"/>
              </a:ext>
            </a:extLst>
          </p:cNvPr>
          <p:cNvSpPr>
            <a:spLocks noGrp="1"/>
          </p:cNvSpPr>
          <p:nvPr>
            <p:ph type="sldNum" sz="quarter" idx="12"/>
          </p:nvPr>
        </p:nvSpPr>
        <p:spPr/>
        <p:txBody>
          <a:bodyPr/>
          <a:lstStyle/>
          <a:p>
            <a:fld id="{6A4E23E5-6299-44F6-B433-44744DE433E6}" type="slidenum">
              <a:rPr lang="en-GB" smtClean="0"/>
              <a:t>‹#›</a:t>
            </a:fld>
            <a:endParaRPr lang="en-GB"/>
          </a:p>
        </p:txBody>
      </p:sp>
    </p:spTree>
    <p:extLst>
      <p:ext uri="{BB962C8B-B14F-4D97-AF65-F5344CB8AC3E}">
        <p14:creationId xmlns:p14="http://schemas.microsoft.com/office/powerpoint/2010/main" val="34313349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9A96BF-2F54-4DDF-A2D1-AF0C149C44C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5D9CDCF-E6AB-4277-9DB3-6B349170FB8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E8B3CDA5-0D6F-4F7B-957D-3ACCE86134F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B6D09B2-B959-4C90-9695-EE2F09E4211E}"/>
              </a:ext>
            </a:extLst>
          </p:cNvPr>
          <p:cNvSpPr>
            <a:spLocks noGrp="1"/>
          </p:cNvSpPr>
          <p:nvPr>
            <p:ph type="dt" sz="half" idx="10"/>
          </p:nvPr>
        </p:nvSpPr>
        <p:spPr/>
        <p:txBody>
          <a:bodyPr/>
          <a:lstStyle/>
          <a:p>
            <a:fld id="{CD3627AC-DAE2-4FBE-A18F-4162FF2E4B4D}" type="datetimeFigureOut">
              <a:rPr lang="en-GB" smtClean="0"/>
              <a:t>03/03/2022</a:t>
            </a:fld>
            <a:endParaRPr lang="en-GB"/>
          </a:p>
        </p:txBody>
      </p:sp>
      <p:sp>
        <p:nvSpPr>
          <p:cNvPr id="6" name="Footer Placeholder 5">
            <a:extLst>
              <a:ext uri="{FF2B5EF4-FFF2-40B4-BE49-F238E27FC236}">
                <a16:creationId xmlns:a16="http://schemas.microsoft.com/office/drawing/2014/main" id="{1EAD5BA8-B99D-4772-8F53-E13E9A8245B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DBA213E-30DF-475D-83A9-79598D794BD4}"/>
              </a:ext>
            </a:extLst>
          </p:cNvPr>
          <p:cNvSpPr>
            <a:spLocks noGrp="1"/>
          </p:cNvSpPr>
          <p:nvPr>
            <p:ph type="sldNum" sz="quarter" idx="12"/>
          </p:nvPr>
        </p:nvSpPr>
        <p:spPr/>
        <p:txBody>
          <a:bodyPr/>
          <a:lstStyle/>
          <a:p>
            <a:fld id="{6A4E23E5-6299-44F6-B433-44744DE433E6}" type="slidenum">
              <a:rPr lang="en-GB" smtClean="0"/>
              <a:t>‹#›</a:t>
            </a:fld>
            <a:endParaRPr lang="en-GB"/>
          </a:p>
        </p:txBody>
      </p:sp>
    </p:spTree>
    <p:extLst>
      <p:ext uri="{BB962C8B-B14F-4D97-AF65-F5344CB8AC3E}">
        <p14:creationId xmlns:p14="http://schemas.microsoft.com/office/powerpoint/2010/main" val="29831327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1F8AA-D490-4B12-995B-A79570AC8F7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D05E860-C969-4A13-BF64-51CD8B73257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a:extLst>
              <a:ext uri="{FF2B5EF4-FFF2-40B4-BE49-F238E27FC236}">
                <a16:creationId xmlns:a16="http://schemas.microsoft.com/office/drawing/2014/main" id="{F755719B-D1E2-42CF-8964-A81BF83531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B9F14F3-6D1F-45D3-87AB-8A5C5D4223DE}"/>
              </a:ext>
            </a:extLst>
          </p:cNvPr>
          <p:cNvSpPr>
            <a:spLocks noGrp="1"/>
          </p:cNvSpPr>
          <p:nvPr>
            <p:ph type="dt" sz="half" idx="10"/>
          </p:nvPr>
        </p:nvSpPr>
        <p:spPr/>
        <p:txBody>
          <a:bodyPr/>
          <a:lstStyle/>
          <a:p>
            <a:fld id="{CD3627AC-DAE2-4FBE-A18F-4162FF2E4B4D}" type="datetimeFigureOut">
              <a:rPr lang="en-GB" smtClean="0"/>
              <a:t>03/03/2022</a:t>
            </a:fld>
            <a:endParaRPr lang="en-GB"/>
          </a:p>
        </p:txBody>
      </p:sp>
      <p:sp>
        <p:nvSpPr>
          <p:cNvPr id="6" name="Footer Placeholder 5">
            <a:extLst>
              <a:ext uri="{FF2B5EF4-FFF2-40B4-BE49-F238E27FC236}">
                <a16:creationId xmlns:a16="http://schemas.microsoft.com/office/drawing/2014/main" id="{59C000ED-7559-4C5E-8767-F52D5AA6B72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A7EE3DB-AC7F-44D0-99EF-477E141CE1A1}"/>
              </a:ext>
            </a:extLst>
          </p:cNvPr>
          <p:cNvSpPr>
            <a:spLocks noGrp="1"/>
          </p:cNvSpPr>
          <p:nvPr>
            <p:ph type="sldNum" sz="quarter" idx="12"/>
          </p:nvPr>
        </p:nvSpPr>
        <p:spPr/>
        <p:txBody>
          <a:bodyPr/>
          <a:lstStyle/>
          <a:p>
            <a:fld id="{6A4E23E5-6299-44F6-B433-44744DE433E6}" type="slidenum">
              <a:rPr lang="en-GB" smtClean="0"/>
              <a:t>‹#›</a:t>
            </a:fld>
            <a:endParaRPr lang="en-GB"/>
          </a:p>
        </p:txBody>
      </p:sp>
    </p:spTree>
    <p:extLst>
      <p:ext uri="{BB962C8B-B14F-4D97-AF65-F5344CB8AC3E}">
        <p14:creationId xmlns:p14="http://schemas.microsoft.com/office/powerpoint/2010/main" val="33488497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C4D6DD0-CC87-474E-A861-673951F567A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A804518-0C6E-4EC4-8B95-C1452EA72F7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a:extLst>
              <a:ext uri="{FF2B5EF4-FFF2-40B4-BE49-F238E27FC236}">
                <a16:creationId xmlns:a16="http://schemas.microsoft.com/office/drawing/2014/main" id="{AEA5B24E-404E-4DAF-A922-E9CFC9E43E4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3627AC-DAE2-4FBE-A18F-4162FF2E4B4D}" type="datetimeFigureOut">
              <a:rPr lang="en-GB" smtClean="0"/>
              <a:t>03/03/2022</a:t>
            </a:fld>
            <a:endParaRPr lang="en-GB"/>
          </a:p>
        </p:txBody>
      </p:sp>
      <p:sp>
        <p:nvSpPr>
          <p:cNvPr id="5" name="Footer Placeholder 4">
            <a:extLst>
              <a:ext uri="{FF2B5EF4-FFF2-40B4-BE49-F238E27FC236}">
                <a16:creationId xmlns:a16="http://schemas.microsoft.com/office/drawing/2014/main" id="{A0D1D404-E093-4C71-BA29-F0B17DA2B0B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46EB8E35-CC12-421B-941D-C9209EBD0F7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4E23E5-6299-44F6-B433-44744DE433E6}" type="slidenum">
              <a:rPr lang="en-GB" smtClean="0"/>
              <a:t>‹#›</a:t>
            </a:fld>
            <a:endParaRPr lang="en-GB"/>
          </a:p>
        </p:txBody>
      </p:sp>
      <p:sp>
        <p:nvSpPr>
          <p:cNvPr id="7" name="Rectangle 6">
            <a:extLst>
              <a:ext uri="{FF2B5EF4-FFF2-40B4-BE49-F238E27FC236}">
                <a16:creationId xmlns:a16="http://schemas.microsoft.com/office/drawing/2014/main" id="{644FA8A9-D402-412A-B14C-AAB3C45F42BE}"/>
              </a:ext>
            </a:extLst>
          </p:cNvPr>
          <p:cNvSpPr/>
          <p:nvPr userDrawn="1"/>
        </p:nvSpPr>
        <p:spPr>
          <a:xfrm>
            <a:off x="1" y="0"/>
            <a:ext cx="4038600" cy="2612571"/>
          </a:xfrm>
          <a:prstGeom prst="rect">
            <a:avLst/>
          </a:prstGeom>
          <a:blipFill dpi="0" rotWithShape="1">
            <a:blip r:embed="rId13">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a:extLst>
              <a:ext uri="{FF2B5EF4-FFF2-40B4-BE49-F238E27FC236}">
                <a16:creationId xmlns:a16="http://schemas.microsoft.com/office/drawing/2014/main" id="{39E76C89-55B4-48DC-B8B9-435ED1E8AA35}"/>
              </a:ext>
            </a:extLst>
          </p:cNvPr>
          <p:cNvSpPr/>
          <p:nvPr userDrawn="1"/>
        </p:nvSpPr>
        <p:spPr>
          <a:xfrm>
            <a:off x="10069033" y="4376"/>
            <a:ext cx="2122967" cy="459647"/>
          </a:xfrm>
          <a:prstGeom prst="rect">
            <a:avLst/>
          </a:prstGeom>
          <a:blipFill dpi="0" rotWithShape="1">
            <a:blip r:embed="rId14">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325174319"/>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5.emf"/><Relationship Id="rId4" Type="http://schemas.openxmlformats.org/officeDocument/2006/relationships/oleObject" Target="../embeddings/oleObject1.bin"/></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81FF3D-86A2-469A-A339-24930B7FCE00}"/>
              </a:ext>
            </a:extLst>
          </p:cNvPr>
          <p:cNvSpPr>
            <a:spLocks noGrp="1"/>
          </p:cNvSpPr>
          <p:nvPr>
            <p:ph type="title"/>
          </p:nvPr>
        </p:nvSpPr>
        <p:spPr>
          <a:xfrm>
            <a:off x="838200" y="71629"/>
            <a:ext cx="10515600" cy="1325563"/>
          </a:xfrm>
        </p:spPr>
        <p:txBody>
          <a:bodyPr/>
          <a:lstStyle/>
          <a:p>
            <a:pPr algn="ctr"/>
            <a:r>
              <a:rPr lang="en-GB" altLang="en-US" b="1" dirty="0">
                <a:latin typeface="+mn-lt"/>
              </a:rPr>
              <a:t>Paradise Pastures - An ‘Invisible World’</a:t>
            </a:r>
            <a:endParaRPr lang="en-GB" b="1" dirty="0">
              <a:latin typeface="+mn-lt"/>
            </a:endParaRPr>
          </a:p>
        </p:txBody>
      </p:sp>
      <p:pic>
        <p:nvPicPr>
          <p:cNvPr id="1026" name="Picture 2" descr="Wildflower field">
            <a:extLst>
              <a:ext uri="{FF2B5EF4-FFF2-40B4-BE49-F238E27FC236}">
                <a16:creationId xmlns:a16="http://schemas.microsoft.com/office/drawing/2014/main" id="{493D532E-4AED-441F-BC08-16A73BCB11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49287" y="1354122"/>
            <a:ext cx="9056308" cy="50956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59875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a:extLst>
              <a:ext uri="{FF2B5EF4-FFF2-40B4-BE49-F238E27FC236}">
                <a16:creationId xmlns:a16="http://schemas.microsoft.com/office/drawing/2014/main" id="{CF35232D-89C7-4FDB-BF4A-DECDE9654E03}"/>
              </a:ext>
            </a:extLst>
          </p:cNvPr>
          <p:cNvSpPr>
            <a:spLocks noGrp="1"/>
          </p:cNvSpPr>
          <p:nvPr>
            <p:ph type="ctrTitle" sz="quarter"/>
          </p:nvPr>
        </p:nvSpPr>
        <p:spPr>
          <a:xfrm>
            <a:off x="1336193" y="587755"/>
            <a:ext cx="9278798" cy="1144587"/>
          </a:xfrm>
        </p:spPr>
        <p:txBody>
          <a:bodyPr/>
          <a:lstStyle/>
          <a:p>
            <a:pPr>
              <a:defRPr/>
            </a:pPr>
            <a:r>
              <a:rPr lang="en-GB" altLang="en-US" sz="3600" b="1" dirty="0">
                <a:latin typeface="Calibri" panose="020F0502020204030204" pitchFamily="34" charset="0"/>
              </a:rPr>
              <a:t>How does the Paradise Pastures Project Work?</a:t>
            </a:r>
          </a:p>
        </p:txBody>
      </p:sp>
      <p:sp>
        <p:nvSpPr>
          <p:cNvPr id="6147" name="Subtitle 2">
            <a:extLst>
              <a:ext uri="{FF2B5EF4-FFF2-40B4-BE49-F238E27FC236}">
                <a16:creationId xmlns:a16="http://schemas.microsoft.com/office/drawing/2014/main" id="{F4196881-DCDB-42B5-9373-32E191F516CF}"/>
              </a:ext>
            </a:extLst>
          </p:cNvPr>
          <p:cNvSpPr>
            <a:spLocks noGrp="1" noChangeArrowheads="1"/>
          </p:cNvSpPr>
          <p:nvPr>
            <p:ph type="subTitle" sz="quarter" idx="1"/>
          </p:nvPr>
        </p:nvSpPr>
        <p:spPr>
          <a:xfrm>
            <a:off x="1567898" y="2273990"/>
            <a:ext cx="8815388" cy="3887788"/>
          </a:xfrm>
        </p:spPr>
        <p:txBody>
          <a:bodyPr>
            <a:normAutofit/>
          </a:bodyPr>
          <a:lstStyle/>
          <a:p>
            <a:pPr marL="342900" indent="-342900" algn="l">
              <a:buFont typeface="Arial" panose="020B0604020202020204" pitchFamily="34" charset="0"/>
              <a:buChar char="•"/>
            </a:pPr>
            <a:r>
              <a:rPr lang="en-GB" dirty="0"/>
              <a:t>For the first few sessions we will be completing the challenges set by the ‘Whatifs’ - developing our practical science skills and exploring the nature (</a:t>
            </a:r>
            <a:r>
              <a:rPr lang="en-GB" dirty="0">
                <a:solidFill>
                  <a:srgbClr val="00B050"/>
                </a:solidFill>
              </a:rPr>
              <a:t>bio</a:t>
            </a:r>
            <a:r>
              <a:rPr lang="en-GB" dirty="0"/>
              <a:t>diversity) in our school grounds.</a:t>
            </a:r>
          </a:p>
          <a:p>
            <a:pPr marL="342900" indent="-342900" algn="l">
              <a:buFont typeface="Arial" panose="020B0604020202020204" pitchFamily="34" charset="0"/>
              <a:buChar char="•"/>
            </a:pPr>
            <a:endParaRPr lang="en-GB" dirty="0"/>
          </a:p>
          <a:p>
            <a:pPr marL="342900" lvl="0" indent="-342900" algn="l">
              <a:buFont typeface="Arial" panose="020B0604020202020204" pitchFamily="34" charset="0"/>
              <a:buChar char="•"/>
            </a:pPr>
            <a:r>
              <a:rPr lang="en-GB" dirty="0">
                <a:solidFill>
                  <a:schemeClr val="accent1">
                    <a:lumMod val="60000"/>
                    <a:lumOff val="40000"/>
                  </a:schemeClr>
                </a:solidFill>
              </a:rPr>
              <a:t>After that you will come up with your own scientific question to investigate based on something that has interested you, decide how best to answer that question and then plan and complete an investigation to in order to answer your question.</a:t>
            </a:r>
          </a:p>
          <a:p>
            <a:pPr marL="457200" indent="-457200" algn="l">
              <a:buFontTx/>
              <a:buChar char="•"/>
              <a:defRPr/>
            </a:pPr>
            <a:endParaRPr lang="en-GB" altLang="en-US" sz="2800" dirty="0">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14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34690D-878B-4A2B-8D51-294CF4F1A513}"/>
              </a:ext>
            </a:extLst>
          </p:cNvPr>
          <p:cNvSpPr>
            <a:spLocks noGrp="1"/>
          </p:cNvSpPr>
          <p:nvPr>
            <p:ph type="title"/>
          </p:nvPr>
        </p:nvSpPr>
        <p:spPr>
          <a:xfrm>
            <a:off x="300037" y="1137678"/>
            <a:ext cx="6418815" cy="636526"/>
          </a:xfrm>
        </p:spPr>
        <p:txBody>
          <a:bodyPr>
            <a:normAutofit fontScale="90000"/>
          </a:bodyPr>
          <a:lstStyle/>
          <a:p>
            <a:r>
              <a:rPr lang="en-GB" b="1" dirty="0">
                <a:latin typeface="+mn-lt"/>
              </a:rPr>
              <a:t>Outcomes for today’s lesson:</a:t>
            </a:r>
          </a:p>
        </p:txBody>
      </p:sp>
      <p:sp>
        <p:nvSpPr>
          <p:cNvPr id="3" name="Content Placeholder 2">
            <a:extLst>
              <a:ext uri="{FF2B5EF4-FFF2-40B4-BE49-F238E27FC236}">
                <a16:creationId xmlns:a16="http://schemas.microsoft.com/office/drawing/2014/main" id="{96089DB6-0388-4D8B-8109-69A77CCE1397}"/>
              </a:ext>
            </a:extLst>
          </p:cNvPr>
          <p:cNvSpPr>
            <a:spLocks noGrp="1"/>
          </p:cNvSpPr>
          <p:nvPr>
            <p:ph idx="1"/>
          </p:nvPr>
        </p:nvSpPr>
        <p:spPr>
          <a:xfrm>
            <a:off x="300037" y="1961074"/>
            <a:ext cx="7852039" cy="4351338"/>
          </a:xfrm>
        </p:spPr>
        <p:txBody>
          <a:bodyPr>
            <a:normAutofit/>
          </a:bodyPr>
          <a:lstStyle/>
          <a:p>
            <a:pPr lvl="0"/>
            <a:r>
              <a:rPr lang="en-GB" dirty="0"/>
              <a:t>Agree upon your own scientific question to investigate</a:t>
            </a:r>
          </a:p>
          <a:p>
            <a:pPr lvl="0"/>
            <a:endParaRPr lang="en-GB" dirty="0"/>
          </a:p>
          <a:p>
            <a:pPr lvl="0"/>
            <a:r>
              <a:rPr lang="en-GB" dirty="0"/>
              <a:t>Suggest and discuss ways in which you could answer that question</a:t>
            </a:r>
          </a:p>
          <a:p>
            <a:pPr lvl="0"/>
            <a:endParaRPr lang="en-GB" dirty="0"/>
          </a:p>
          <a:p>
            <a:pPr lvl="0"/>
            <a:r>
              <a:rPr lang="en-GB" dirty="0"/>
              <a:t>Decide upon the most suitable method</a:t>
            </a:r>
          </a:p>
          <a:p>
            <a:pPr lvl="0"/>
            <a:endParaRPr lang="en-GB" dirty="0"/>
          </a:p>
          <a:p>
            <a:pPr lvl="0"/>
            <a:r>
              <a:rPr lang="en-GB" dirty="0"/>
              <a:t>Plan and complete the investigation</a:t>
            </a:r>
          </a:p>
          <a:p>
            <a:pPr lvl="0"/>
            <a:endParaRPr lang="en-GB" dirty="0"/>
          </a:p>
          <a:p>
            <a:pPr lvl="0"/>
            <a:endParaRPr lang="en-GB" dirty="0"/>
          </a:p>
          <a:p>
            <a:pPr lvl="0"/>
            <a:endParaRPr lang="en-GB" dirty="0"/>
          </a:p>
          <a:p>
            <a:pPr lvl="0"/>
            <a:endParaRPr lang="en-GB" dirty="0"/>
          </a:p>
          <a:p>
            <a:pPr lvl="0"/>
            <a:endParaRPr lang="en-GB" dirty="0"/>
          </a:p>
          <a:p>
            <a:endParaRPr lang="en-GB" dirty="0"/>
          </a:p>
        </p:txBody>
      </p:sp>
      <p:pic>
        <p:nvPicPr>
          <p:cNvPr id="1026" name="Picture 2" descr="Eden Project wildflower seeds | Eden Project Shop">
            <a:extLst>
              <a:ext uri="{FF2B5EF4-FFF2-40B4-BE49-F238E27FC236}">
                <a16:creationId xmlns:a16="http://schemas.microsoft.com/office/drawing/2014/main" id="{56804264-C429-4E97-B105-7679CD1F343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52076" y="1219200"/>
            <a:ext cx="3739887" cy="27176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658597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8F2D161E-BBE4-4CAB-A3DB-EADA9A34CF01}"/>
              </a:ext>
            </a:extLst>
          </p:cNvPr>
          <p:cNvSpPr>
            <a:spLocks noGrp="1" noChangeArrowheads="1"/>
          </p:cNvSpPr>
          <p:nvPr>
            <p:ph type="title"/>
          </p:nvPr>
        </p:nvSpPr>
        <p:spPr>
          <a:xfrm>
            <a:off x="466601" y="558800"/>
            <a:ext cx="11258797" cy="1325563"/>
          </a:xfrm>
        </p:spPr>
        <p:txBody>
          <a:bodyPr>
            <a:normAutofit/>
          </a:bodyPr>
          <a:lstStyle/>
          <a:p>
            <a:r>
              <a:rPr lang="en-GB" altLang="en-US" sz="4000" dirty="0">
                <a:latin typeface="+mn-lt"/>
              </a:rPr>
              <a:t>What makes a good scientific question to investigate?</a:t>
            </a:r>
          </a:p>
        </p:txBody>
      </p:sp>
      <p:sp>
        <p:nvSpPr>
          <p:cNvPr id="9219" name="Content Placeholder 2">
            <a:extLst>
              <a:ext uri="{FF2B5EF4-FFF2-40B4-BE49-F238E27FC236}">
                <a16:creationId xmlns:a16="http://schemas.microsoft.com/office/drawing/2014/main" id="{A008D052-D46D-4190-B300-330322546928}"/>
              </a:ext>
            </a:extLst>
          </p:cNvPr>
          <p:cNvSpPr>
            <a:spLocks noGrp="1" noChangeArrowheads="1"/>
          </p:cNvSpPr>
          <p:nvPr>
            <p:ph idx="1"/>
          </p:nvPr>
        </p:nvSpPr>
        <p:spPr>
          <a:xfrm>
            <a:off x="1981199" y="1884363"/>
            <a:ext cx="8229600" cy="4525962"/>
          </a:xfrm>
        </p:spPr>
        <p:txBody>
          <a:bodyPr/>
          <a:lstStyle/>
          <a:p>
            <a:pPr marL="0" indent="0">
              <a:buNone/>
            </a:pPr>
            <a:r>
              <a:rPr lang="en-US" altLang="en-US" dirty="0"/>
              <a:t>A good scientific question:</a:t>
            </a:r>
          </a:p>
          <a:p>
            <a:pPr marL="0" indent="0">
              <a:buNone/>
            </a:pPr>
            <a:endParaRPr lang="en-US" altLang="en-US" dirty="0"/>
          </a:p>
          <a:p>
            <a:r>
              <a:rPr lang="en-US" altLang="en-US" dirty="0"/>
              <a:t>Builds on something we have been learning about.</a:t>
            </a:r>
          </a:p>
          <a:p>
            <a:endParaRPr lang="en-US" altLang="en-US" dirty="0"/>
          </a:p>
          <a:p>
            <a:r>
              <a:rPr lang="en-US" altLang="en-US" dirty="0"/>
              <a:t>Matters to you – something you want to answer</a:t>
            </a:r>
          </a:p>
          <a:p>
            <a:endParaRPr lang="en-US" altLang="en-US" dirty="0"/>
          </a:p>
          <a:p>
            <a:r>
              <a:rPr lang="en-US" altLang="en-US" dirty="0"/>
              <a:t>Should give you a big clue (when you read it) about what it is you will be doing in order to answer it.</a:t>
            </a:r>
          </a:p>
          <a:p>
            <a:endParaRPr lang="en-US"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219">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219">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21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3">
            <a:extLst>
              <a:ext uri="{FF2B5EF4-FFF2-40B4-BE49-F238E27FC236}">
                <a16:creationId xmlns:a16="http://schemas.microsoft.com/office/drawing/2014/main" id="{298D8B5F-C4FB-49AB-9A12-5FDF230022E3}"/>
              </a:ext>
            </a:extLst>
          </p:cNvPr>
          <p:cNvSpPr txBox="1">
            <a:spLocks noChangeArrowheads="1"/>
          </p:cNvSpPr>
          <p:nvPr/>
        </p:nvSpPr>
        <p:spPr bwMode="auto">
          <a:xfrm>
            <a:off x="841200" y="2240850"/>
            <a:ext cx="2956482" cy="1569660"/>
          </a:xfrm>
          <a:prstGeom prst="rect">
            <a:avLst/>
          </a:prstGeom>
          <a:solidFill>
            <a:srgbClr val="66FF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GB" altLang="en-US" dirty="0">
                <a:solidFill>
                  <a:schemeClr val="bg1"/>
                </a:solidFill>
                <a:latin typeface="Calibri" panose="020F0502020204030204" pitchFamily="34" charset="0"/>
                <a:cs typeface="Calibri" panose="020F0502020204030204" pitchFamily="34" charset="0"/>
              </a:rPr>
              <a:t>a. Could answer ourselves in the time we have.</a:t>
            </a:r>
          </a:p>
        </p:txBody>
      </p:sp>
      <p:sp>
        <p:nvSpPr>
          <p:cNvPr id="5" name="TextBox 4">
            <a:extLst>
              <a:ext uri="{FF2B5EF4-FFF2-40B4-BE49-F238E27FC236}">
                <a16:creationId xmlns:a16="http://schemas.microsoft.com/office/drawing/2014/main" id="{E6DE67CB-FD35-4634-9026-972596705E92}"/>
              </a:ext>
            </a:extLst>
          </p:cNvPr>
          <p:cNvSpPr txBox="1"/>
          <p:nvPr/>
        </p:nvSpPr>
        <p:spPr>
          <a:xfrm>
            <a:off x="4751903" y="2870202"/>
            <a:ext cx="3311524" cy="2554545"/>
          </a:xfrm>
          <a:prstGeom prst="rect">
            <a:avLst/>
          </a:prstGeom>
          <a:solidFill>
            <a:schemeClr val="accent5">
              <a:lumMod val="90000"/>
            </a:schemeClr>
          </a:solidFill>
        </p:spPr>
        <p:txBody>
          <a:bodyPr wrap="square">
            <a:spAutoFit/>
          </a:bodyPr>
          <a:lstStyle/>
          <a:p>
            <a:pPr>
              <a:defRPr/>
            </a:pPr>
            <a:r>
              <a:rPr lang="en-GB" sz="3200" dirty="0">
                <a:solidFill>
                  <a:schemeClr val="bg1"/>
                </a:solidFill>
                <a:latin typeface="Calibri" panose="020F0502020204030204" pitchFamily="34" charset="0"/>
                <a:cs typeface="Calibri" panose="020F0502020204030204" pitchFamily="34" charset="0"/>
              </a:rPr>
              <a:t>b. Could answer ourselves, but don’t have the time / resources/ equipment.</a:t>
            </a:r>
          </a:p>
        </p:txBody>
      </p:sp>
      <p:sp>
        <p:nvSpPr>
          <p:cNvPr id="10244" name="TextBox 5">
            <a:extLst>
              <a:ext uri="{FF2B5EF4-FFF2-40B4-BE49-F238E27FC236}">
                <a16:creationId xmlns:a16="http://schemas.microsoft.com/office/drawing/2014/main" id="{D61B6796-B642-4900-B35D-EB8C16BDACEA}"/>
              </a:ext>
            </a:extLst>
          </p:cNvPr>
          <p:cNvSpPr txBox="1">
            <a:spLocks noChangeArrowheads="1"/>
          </p:cNvSpPr>
          <p:nvPr/>
        </p:nvSpPr>
        <p:spPr bwMode="auto">
          <a:xfrm>
            <a:off x="8570771" y="2246890"/>
            <a:ext cx="2607354" cy="3046988"/>
          </a:xfrm>
          <a:prstGeom prst="rect">
            <a:avLst/>
          </a:prstGeom>
          <a:solidFill>
            <a:srgbClr val="DCBCB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GB" altLang="en-US" dirty="0">
                <a:solidFill>
                  <a:schemeClr val="bg1"/>
                </a:solidFill>
                <a:latin typeface="Calibri" panose="020F0502020204030204" pitchFamily="34" charset="0"/>
                <a:cs typeface="Calibri" panose="020F0502020204030204" pitchFamily="34" charset="0"/>
              </a:rPr>
              <a:t>c. Could answer by researching (e.g. online, books, asking an expert).</a:t>
            </a:r>
          </a:p>
        </p:txBody>
      </p:sp>
      <p:sp>
        <p:nvSpPr>
          <p:cNvPr id="10245" name="TextBox 6">
            <a:extLst>
              <a:ext uri="{FF2B5EF4-FFF2-40B4-BE49-F238E27FC236}">
                <a16:creationId xmlns:a16="http://schemas.microsoft.com/office/drawing/2014/main" id="{FA9CA180-83AB-47C5-8671-0C1386BD14C3}"/>
              </a:ext>
            </a:extLst>
          </p:cNvPr>
          <p:cNvSpPr txBox="1">
            <a:spLocks noChangeArrowheads="1"/>
          </p:cNvSpPr>
          <p:nvPr/>
        </p:nvSpPr>
        <p:spPr bwMode="auto">
          <a:xfrm>
            <a:off x="4656139" y="404813"/>
            <a:ext cx="3311525" cy="584200"/>
          </a:xfrm>
          <a:prstGeom prst="rect">
            <a:avLst/>
          </a:prstGeom>
          <a:solidFill>
            <a:srgbClr val="FFC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GB" altLang="en-US" dirty="0">
                <a:solidFill>
                  <a:schemeClr val="bg1"/>
                </a:solidFill>
                <a:latin typeface="Calibri" panose="020F0502020204030204" pitchFamily="34" charset="0"/>
                <a:cs typeface="Calibri" panose="020F0502020204030204" pitchFamily="34" charset="0"/>
              </a:rPr>
              <a:t>Possible questions</a:t>
            </a:r>
          </a:p>
        </p:txBody>
      </p:sp>
      <p:sp>
        <p:nvSpPr>
          <p:cNvPr id="8" name="Arrow: Down 7">
            <a:extLst>
              <a:ext uri="{FF2B5EF4-FFF2-40B4-BE49-F238E27FC236}">
                <a16:creationId xmlns:a16="http://schemas.microsoft.com/office/drawing/2014/main" id="{315571F2-F993-4F5A-B36A-5F9FABCC3141}"/>
              </a:ext>
            </a:extLst>
          </p:cNvPr>
          <p:cNvSpPr/>
          <p:nvPr/>
        </p:nvSpPr>
        <p:spPr>
          <a:xfrm rot="2516696">
            <a:off x="4312834" y="951707"/>
            <a:ext cx="303213" cy="1638300"/>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9" name="Arrow: Down 8">
            <a:extLst>
              <a:ext uri="{FF2B5EF4-FFF2-40B4-BE49-F238E27FC236}">
                <a16:creationId xmlns:a16="http://schemas.microsoft.com/office/drawing/2014/main" id="{8A296ACF-4C97-47B6-BEC0-966E7ACA75D5}"/>
              </a:ext>
            </a:extLst>
          </p:cNvPr>
          <p:cNvSpPr/>
          <p:nvPr/>
        </p:nvSpPr>
        <p:spPr>
          <a:xfrm>
            <a:off x="6086475" y="1150939"/>
            <a:ext cx="287338" cy="1557337"/>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10" name="Arrow: Down 9">
            <a:extLst>
              <a:ext uri="{FF2B5EF4-FFF2-40B4-BE49-F238E27FC236}">
                <a16:creationId xmlns:a16="http://schemas.microsoft.com/office/drawing/2014/main" id="{96CEDE0F-FDBA-43A2-9903-F70D882950DD}"/>
              </a:ext>
            </a:extLst>
          </p:cNvPr>
          <p:cNvSpPr/>
          <p:nvPr/>
        </p:nvSpPr>
        <p:spPr>
          <a:xfrm rot="18977249">
            <a:off x="7655208" y="946151"/>
            <a:ext cx="241300" cy="1649413"/>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Box 3">
            <a:extLst>
              <a:ext uri="{FF2B5EF4-FFF2-40B4-BE49-F238E27FC236}">
                <a16:creationId xmlns:a16="http://schemas.microsoft.com/office/drawing/2014/main" id="{DE4E76B2-C56B-4787-B881-738F69F9EF35}"/>
              </a:ext>
            </a:extLst>
          </p:cNvPr>
          <p:cNvSpPr txBox="1">
            <a:spLocks noChangeArrowheads="1"/>
          </p:cNvSpPr>
          <p:nvPr/>
        </p:nvSpPr>
        <p:spPr bwMode="auto">
          <a:xfrm>
            <a:off x="1150197" y="642321"/>
            <a:ext cx="8632825" cy="1076325"/>
          </a:xfrm>
          <a:prstGeom prst="rect">
            <a:avLst/>
          </a:prstGeom>
          <a:solidFill>
            <a:srgbClr val="66FF66"/>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GB" altLang="en-US" dirty="0">
                <a:solidFill>
                  <a:schemeClr val="bg1"/>
                </a:solidFill>
                <a:latin typeface="Calibri" panose="020F0502020204030204" pitchFamily="34" charset="0"/>
                <a:cs typeface="Calibri" panose="020F0502020204030204" pitchFamily="34" charset="0"/>
              </a:rPr>
              <a:t>a. Could answer ourselves over the next few weeks in school</a:t>
            </a:r>
          </a:p>
        </p:txBody>
      </p:sp>
      <p:sp>
        <p:nvSpPr>
          <p:cNvPr id="12291" name="Content Placeholder 2">
            <a:extLst>
              <a:ext uri="{FF2B5EF4-FFF2-40B4-BE49-F238E27FC236}">
                <a16:creationId xmlns:a16="http://schemas.microsoft.com/office/drawing/2014/main" id="{A27827D4-74A2-4579-9E2F-1DDFCF46E8F5}"/>
              </a:ext>
            </a:extLst>
          </p:cNvPr>
          <p:cNvSpPr>
            <a:spLocks noGrp="1" noChangeArrowheads="1"/>
          </p:cNvSpPr>
          <p:nvPr>
            <p:ph idx="1"/>
          </p:nvPr>
        </p:nvSpPr>
        <p:spPr>
          <a:xfrm>
            <a:off x="1150197" y="2034104"/>
            <a:ext cx="8229600" cy="4525963"/>
          </a:xfrm>
        </p:spPr>
        <p:txBody>
          <a:bodyPr/>
          <a:lstStyle/>
          <a:p>
            <a:pPr marL="0" indent="0">
              <a:buNone/>
            </a:pPr>
            <a:r>
              <a:rPr lang="en-GB" altLang="en-US" dirty="0"/>
              <a:t>How does……..affect ……..</a:t>
            </a:r>
          </a:p>
          <a:p>
            <a:pPr marL="0" indent="0">
              <a:buNone/>
            </a:pPr>
            <a:r>
              <a:rPr lang="en-GB" altLang="en-US" dirty="0"/>
              <a:t>Does / Do……….</a:t>
            </a:r>
          </a:p>
          <a:p>
            <a:pPr marL="0" indent="0">
              <a:buNone/>
            </a:pPr>
            <a:r>
              <a:rPr lang="en-GB" altLang="en-US" dirty="0"/>
              <a:t>What happens……..</a:t>
            </a:r>
          </a:p>
          <a:p>
            <a:pPr marL="0" indent="0">
              <a:buNone/>
            </a:pPr>
            <a:r>
              <a:rPr lang="en-GB" altLang="en-US" dirty="0"/>
              <a:t>Is there a pattern between……….and…….</a:t>
            </a:r>
          </a:p>
          <a:p>
            <a:pPr marL="0" indent="0">
              <a:buNone/>
            </a:pPr>
            <a:r>
              <a:rPr lang="en-GB" altLang="en-US" dirty="0"/>
              <a:t>How……..</a:t>
            </a:r>
          </a:p>
          <a:p>
            <a:pPr marL="0" indent="0">
              <a:buNone/>
            </a:pPr>
            <a:r>
              <a:rPr lang="en-GB" altLang="en-US" dirty="0"/>
              <a:t>Which……</a:t>
            </a:r>
          </a:p>
          <a:p>
            <a:pPr marL="0" indent="0">
              <a:buNone/>
            </a:pPr>
            <a:r>
              <a:rPr lang="en-GB" altLang="en-US" dirty="0"/>
              <a:t>Where do….</a:t>
            </a:r>
          </a:p>
          <a:p>
            <a:pPr marL="0" indent="0">
              <a:buNone/>
            </a:pPr>
            <a:r>
              <a:rPr lang="en-GB" altLang="en-US" dirty="0"/>
              <a:t>Are…….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9E9F607E-22B1-4826-806B-B69EBC601725}"/>
              </a:ext>
            </a:extLst>
          </p:cNvPr>
          <p:cNvSpPr>
            <a:spLocks noGrp="1" noChangeArrowheads="1"/>
          </p:cNvSpPr>
          <p:nvPr>
            <p:ph type="title"/>
          </p:nvPr>
        </p:nvSpPr>
        <p:spPr>
          <a:xfrm>
            <a:off x="9737552" y="1294409"/>
            <a:ext cx="2248180" cy="2134590"/>
          </a:xfrm>
        </p:spPr>
        <p:txBody>
          <a:bodyPr>
            <a:noAutofit/>
          </a:bodyPr>
          <a:lstStyle/>
          <a:p>
            <a:r>
              <a:rPr lang="en-GB" altLang="en-US" sz="4800" b="1" dirty="0"/>
              <a:t>Ways of finding out………</a:t>
            </a:r>
          </a:p>
        </p:txBody>
      </p:sp>
      <p:graphicFrame>
        <p:nvGraphicFramePr>
          <p:cNvPr id="2" name="Object 1">
            <a:extLst>
              <a:ext uri="{FF2B5EF4-FFF2-40B4-BE49-F238E27FC236}">
                <a16:creationId xmlns:a16="http://schemas.microsoft.com/office/drawing/2014/main" id="{D7F86196-9373-4D71-8173-2517AF02CAA5}"/>
              </a:ext>
            </a:extLst>
          </p:cNvPr>
          <p:cNvGraphicFramePr>
            <a:graphicFrameLocks noChangeAspect="1"/>
          </p:cNvGraphicFramePr>
          <p:nvPr>
            <p:extLst>
              <p:ext uri="{D42A27DB-BD31-4B8C-83A1-F6EECF244321}">
                <p14:modId xmlns:p14="http://schemas.microsoft.com/office/powerpoint/2010/main" val="4077751538"/>
              </p:ext>
            </p:extLst>
          </p:nvPr>
        </p:nvGraphicFramePr>
        <p:xfrm>
          <a:off x="206268" y="115825"/>
          <a:ext cx="9377119" cy="6626349"/>
        </p:xfrm>
        <a:graphic>
          <a:graphicData uri="http://schemas.openxmlformats.org/presentationml/2006/ole">
            <mc:AlternateContent xmlns:mc="http://schemas.openxmlformats.org/markup-compatibility/2006">
              <mc:Choice xmlns:v="urn:schemas-microsoft-com:vml" Requires="v">
                <p:oleObj spid="_x0000_s1029" name="Acrobat Document" r:id="rId4" imgW="8019941" imgH="5666935" progId="AcroExch.Document.DC">
                  <p:embed/>
                </p:oleObj>
              </mc:Choice>
              <mc:Fallback>
                <p:oleObj name="Acrobat Document" r:id="rId4" imgW="8019941" imgH="5666935" progId="AcroExch.Document.DC">
                  <p:embed/>
                  <p:pic>
                    <p:nvPicPr>
                      <p:cNvPr id="0" name=""/>
                      <p:cNvPicPr/>
                      <p:nvPr/>
                    </p:nvPicPr>
                    <p:blipFill>
                      <a:blip r:embed="rId5"/>
                      <a:stretch>
                        <a:fillRect/>
                      </a:stretch>
                    </p:blipFill>
                    <p:spPr>
                      <a:xfrm>
                        <a:off x="206268" y="115825"/>
                        <a:ext cx="9377119" cy="6626349"/>
                      </a:xfrm>
                      <a:prstGeom prst="rect">
                        <a:avLst/>
                      </a:prstGeom>
                    </p:spPr>
                  </p:pic>
                </p:oleObj>
              </mc:Fallback>
            </mc:AlternateContent>
          </a:graphicData>
        </a:graphic>
      </p:graphicFrame>
      <p:sp>
        <p:nvSpPr>
          <p:cNvPr id="3" name="Rectangle 2">
            <a:extLst>
              <a:ext uri="{FF2B5EF4-FFF2-40B4-BE49-F238E27FC236}">
                <a16:creationId xmlns:a16="http://schemas.microsoft.com/office/drawing/2014/main" id="{F0591DFD-0FF1-47B1-B0CD-60605D1984EA}"/>
              </a:ext>
            </a:extLst>
          </p:cNvPr>
          <p:cNvSpPr/>
          <p:nvPr/>
        </p:nvSpPr>
        <p:spPr>
          <a:xfrm>
            <a:off x="5543856" y="6213165"/>
            <a:ext cx="3883114" cy="369332"/>
          </a:xfrm>
          <a:prstGeom prst="rect">
            <a:avLst/>
          </a:prstGeom>
        </p:spPr>
        <p:txBody>
          <a:bodyPr wrap="none">
            <a:spAutoFit/>
          </a:bodyPr>
          <a:lstStyle/>
          <a:p>
            <a:r>
              <a:rPr lang="en-GB" dirty="0">
                <a:solidFill>
                  <a:srgbClr val="5E5B5C"/>
                </a:solidFill>
                <a:latin typeface="Interface-Regular"/>
              </a:rPr>
              <a:t> </a:t>
            </a:r>
            <a:r>
              <a:rPr lang="en-GB" b="1" dirty="0">
                <a:solidFill>
                  <a:srgbClr val="5E5B5C"/>
                </a:solidFill>
                <a:latin typeface="Interface-Bold"/>
              </a:rPr>
              <a:t>©Primary Science Teaching Trust 2019</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34690D-878B-4A2B-8D51-294CF4F1A513}"/>
              </a:ext>
            </a:extLst>
          </p:cNvPr>
          <p:cNvSpPr>
            <a:spLocks noGrp="1"/>
          </p:cNvSpPr>
          <p:nvPr>
            <p:ph type="title"/>
          </p:nvPr>
        </p:nvSpPr>
        <p:spPr>
          <a:xfrm>
            <a:off x="300037" y="1137678"/>
            <a:ext cx="6418815" cy="636526"/>
          </a:xfrm>
        </p:spPr>
        <p:txBody>
          <a:bodyPr>
            <a:normAutofit fontScale="90000"/>
          </a:bodyPr>
          <a:lstStyle/>
          <a:p>
            <a:r>
              <a:rPr lang="en-GB" b="1" dirty="0">
                <a:latin typeface="+mn-lt"/>
              </a:rPr>
              <a:t>Outcomes for today’s lesson:</a:t>
            </a:r>
          </a:p>
        </p:txBody>
      </p:sp>
      <p:sp>
        <p:nvSpPr>
          <p:cNvPr id="3" name="Content Placeholder 2">
            <a:extLst>
              <a:ext uri="{FF2B5EF4-FFF2-40B4-BE49-F238E27FC236}">
                <a16:creationId xmlns:a16="http://schemas.microsoft.com/office/drawing/2014/main" id="{96089DB6-0388-4D8B-8109-69A77CCE1397}"/>
              </a:ext>
            </a:extLst>
          </p:cNvPr>
          <p:cNvSpPr>
            <a:spLocks noGrp="1"/>
          </p:cNvSpPr>
          <p:nvPr>
            <p:ph idx="1"/>
          </p:nvPr>
        </p:nvSpPr>
        <p:spPr>
          <a:xfrm>
            <a:off x="300037" y="1961074"/>
            <a:ext cx="7852039" cy="4351338"/>
          </a:xfrm>
        </p:spPr>
        <p:txBody>
          <a:bodyPr>
            <a:normAutofit/>
          </a:bodyPr>
          <a:lstStyle/>
          <a:p>
            <a:pPr lvl="0"/>
            <a:r>
              <a:rPr lang="en-GB" dirty="0"/>
              <a:t>Agree upon your own scientific question to investigate</a:t>
            </a:r>
          </a:p>
          <a:p>
            <a:pPr lvl="0"/>
            <a:endParaRPr lang="en-GB" dirty="0"/>
          </a:p>
          <a:p>
            <a:pPr lvl="0"/>
            <a:r>
              <a:rPr lang="en-GB" dirty="0"/>
              <a:t>Suggest and discuss ways in which you could answer that question</a:t>
            </a:r>
          </a:p>
          <a:p>
            <a:pPr lvl="0"/>
            <a:endParaRPr lang="en-GB" dirty="0"/>
          </a:p>
          <a:p>
            <a:pPr lvl="0"/>
            <a:r>
              <a:rPr lang="en-GB" dirty="0"/>
              <a:t>Decide upon the most suitable method</a:t>
            </a:r>
          </a:p>
          <a:p>
            <a:pPr lvl="0"/>
            <a:endParaRPr lang="en-GB" dirty="0"/>
          </a:p>
          <a:p>
            <a:pPr lvl="0"/>
            <a:r>
              <a:rPr lang="en-GB" dirty="0"/>
              <a:t>Plan and complete the investigation</a:t>
            </a:r>
          </a:p>
          <a:p>
            <a:pPr lvl="0"/>
            <a:endParaRPr lang="en-GB" dirty="0"/>
          </a:p>
          <a:p>
            <a:pPr lvl="0"/>
            <a:endParaRPr lang="en-GB" dirty="0"/>
          </a:p>
          <a:p>
            <a:pPr lvl="0"/>
            <a:endParaRPr lang="en-GB" dirty="0"/>
          </a:p>
          <a:p>
            <a:pPr lvl="0"/>
            <a:endParaRPr lang="en-GB" dirty="0"/>
          </a:p>
          <a:p>
            <a:pPr lvl="0"/>
            <a:endParaRPr lang="en-GB" dirty="0"/>
          </a:p>
          <a:p>
            <a:endParaRPr lang="en-GB" dirty="0"/>
          </a:p>
        </p:txBody>
      </p:sp>
      <p:pic>
        <p:nvPicPr>
          <p:cNvPr id="1026" name="Picture 2" descr="Eden Project wildflower seeds | Eden Project Shop">
            <a:extLst>
              <a:ext uri="{FF2B5EF4-FFF2-40B4-BE49-F238E27FC236}">
                <a16:creationId xmlns:a16="http://schemas.microsoft.com/office/drawing/2014/main" id="{56804264-C429-4E97-B105-7679CD1F343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52076" y="1219200"/>
            <a:ext cx="3739887" cy="27176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998547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3A0947AE-2EF1-4688-95A8-E589C5C357F0}"/>
              </a:ext>
            </a:extLst>
          </p:cNvPr>
          <p:cNvSpPr>
            <a:spLocks noGrp="1" noChangeArrowheads="1"/>
          </p:cNvSpPr>
          <p:nvPr>
            <p:ph type="title"/>
          </p:nvPr>
        </p:nvSpPr>
        <p:spPr>
          <a:xfrm>
            <a:off x="1526969" y="0"/>
            <a:ext cx="8229600" cy="1143000"/>
          </a:xfrm>
        </p:spPr>
        <p:txBody>
          <a:bodyPr/>
          <a:lstStyle/>
          <a:p>
            <a:r>
              <a:rPr lang="en-GB" altLang="en-US" sz="3200" dirty="0"/>
              <a:t>Possible questions…..</a:t>
            </a:r>
          </a:p>
        </p:txBody>
      </p:sp>
      <p:sp>
        <p:nvSpPr>
          <p:cNvPr id="3" name="Content Placeholder 2">
            <a:extLst>
              <a:ext uri="{FF2B5EF4-FFF2-40B4-BE49-F238E27FC236}">
                <a16:creationId xmlns:a16="http://schemas.microsoft.com/office/drawing/2014/main" id="{57180795-E2E1-42AC-B2C5-80601F3E01C3}"/>
              </a:ext>
            </a:extLst>
          </p:cNvPr>
          <p:cNvSpPr>
            <a:spLocks noGrp="1" noChangeArrowheads="1"/>
          </p:cNvSpPr>
          <p:nvPr>
            <p:ph idx="1"/>
          </p:nvPr>
        </p:nvSpPr>
        <p:spPr>
          <a:xfrm>
            <a:off x="1526969" y="1143000"/>
            <a:ext cx="9778340" cy="5412178"/>
          </a:xfrm>
        </p:spPr>
        <p:txBody>
          <a:bodyPr>
            <a:normAutofit/>
          </a:bodyPr>
          <a:lstStyle/>
          <a:p>
            <a:r>
              <a:rPr lang="en-GB" altLang="en-US" sz="2000" dirty="0"/>
              <a:t>How do the plants in Paradise Pastures change throughout the year?</a:t>
            </a:r>
          </a:p>
          <a:p>
            <a:r>
              <a:rPr lang="en-GB" altLang="en-US" sz="2000" dirty="0"/>
              <a:t>Are the types and numbers of invertebrates different throughout the year?</a:t>
            </a:r>
          </a:p>
          <a:p>
            <a:r>
              <a:rPr lang="en-GB" altLang="en-US" sz="2000" dirty="0"/>
              <a:t>What is soil? </a:t>
            </a:r>
          </a:p>
          <a:p>
            <a:r>
              <a:rPr lang="en-GB" altLang="en-US" sz="2000" dirty="0"/>
              <a:t>Is soil from one place in Paradise Pastures different from another place? </a:t>
            </a:r>
          </a:p>
          <a:p>
            <a:r>
              <a:rPr lang="en-GB" altLang="en-US" sz="2000" dirty="0"/>
              <a:t>Do the plants grow more quickly in some parts of Paradise Pasture than others?</a:t>
            </a:r>
          </a:p>
          <a:p>
            <a:r>
              <a:rPr lang="en-GB" altLang="en-US" sz="2000" dirty="0"/>
              <a:t>What kinds of flowers / plants do pollinators like the best?</a:t>
            </a:r>
          </a:p>
          <a:p>
            <a:r>
              <a:rPr lang="en-GB" altLang="en-US" sz="2000" dirty="0"/>
              <a:t>How many different species of plant are there in Paradise Pastures?</a:t>
            </a:r>
          </a:p>
          <a:p>
            <a:r>
              <a:rPr lang="en-GB" altLang="en-US" sz="2000" dirty="0"/>
              <a:t>How is a piece of grass different if it is mown? Never mown? Sometimes mown?</a:t>
            </a:r>
          </a:p>
          <a:p>
            <a:r>
              <a:rPr lang="en-GB" altLang="en-US" sz="2000" dirty="0"/>
              <a:t>What environment do invertebrates (e.g. woodlice) prefer? </a:t>
            </a:r>
          </a:p>
          <a:p>
            <a:r>
              <a:rPr lang="en-GB" altLang="en-US" sz="2000" dirty="0"/>
              <a:t>What conditions are best for plant growth?</a:t>
            </a:r>
          </a:p>
          <a:p>
            <a:r>
              <a:rPr lang="en-GB" altLang="en-US" sz="2000" dirty="0"/>
              <a:t>Are the plants in the middle of the field different to those at the edges /by paths/by hedges/buildings?</a:t>
            </a:r>
          </a:p>
          <a:p>
            <a:endParaRPr lang="en-GB" alt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du3" id="{ADD3AA8B-861B-4B6B-95CB-188CA0556138}" vid="{E14BE295-7BE9-40B0-91AB-0F6BCFE21ED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KS1 version 2</Template>
  <TotalTime>1051</TotalTime>
  <Words>486</Words>
  <Application>Microsoft Office PowerPoint</Application>
  <PresentationFormat>Widescreen</PresentationFormat>
  <Paragraphs>69</Paragraphs>
  <Slides>9</Slides>
  <Notes>4</Notes>
  <HiddenSlides>1</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6" baseType="lpstr">
      <vt:lpstr>Arial</vt:lpstr>
      <vt:lpstr>Calibri</vt:lpstr>
      <vt:lpstr>Calibri Light</vt:lpstr>
      <vt:lpstr>Interface-Bold</vt:lpstr>
      <vt:lpstr>Interface-Regular</vt:lpstr>
      <vt:lpstr>Office Theme</vt:lpstr>
      <vt:lpstr>Acrobat Document</vt:lpstr>
      <vt:lpstr>Paradise Pastures - An ‘Invisible World’</vt:lpstr>
      <vt:lpstr>How does the Paradise Pastures Project Work?</vt:lpstr>
      <vt:lpstr>Outcomes for today’s lesson:</vt:lpstr>
      <vt:lpstr>What makes a good scientific question to investigate?</vt:lpstr>
      <vt:lpstr>PowerPoint Presentation</vt:lpstr>
      <vt:lpstr>PowerPoint Presentation</vt:lpstr>
      <vt:lpstr>Ways of finding out………</vt:lpstr>
      <vt:lpstr>Outcomes for today’s lesson:</vt:lpstr>
      <vt:lpstr>Possible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Invisible Worlds</dc:title>
  <dc:creator>Robbie Kirkman</dc:creator>
  <cp:lastModifiedBy>Sam Kendall</cp:lastModifiedBy>
  <cp:revision>58</cp:revision>
  <dcterms:created xsi:type="dcterms:W3CDTF">2021-10-28T07:15:10Z</dcterms:created>
  <dcterms:modified xsi:type="dcterms:W3CDTF">2022-03-03T11:08:05Z</dcterms:modified>
</cp:coreProperties>
</file>