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7" r:id="rId9"/>
    <p:sldId id="264" r:id="rId10"/>
    <p:sldId id="266" r:id="rId11"/>
    <p:sldId id="265" r:id="rId12"/>
    <p:sldId id="263" r:id="rId13"/>
    <p:sldId id="261" r:id="rId14"/>
    <p:sldId id="262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6C8B4-BECB-689C-1890-49BD6A85960B}" v="7" dt="2021-11-19T12:10:41.432"/>
    <p1510:client id="{4C386366-AECA-C6E8-3268-1BD36869E0F4}" v="20" dt="2021-11-19T10:57:38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ie Kirkman" userId="S::rkirkman@edenproject.com::99013680-5945-4533-9e81-6fdb37f1ede5" providerId="AD" clId="Web-{42F6C8B4-BECB-689C-1890-49BD6A85960B}"/>
    <pc:docChg chg="addSld sldOrd">
      <pc:chgData name="Robbie Kirkman" userId="S::rkirkman@edenproject.com::99013680-5945-4533-9e81-6fdb37f1ede5" providerId="AD" clId="Web-{42F6C8B4-BECB-689C-1890-49BD6A85960B}" dt="2021-11-19T12:10:41.432" v="6"/>
      <pc:docMkLst>
        <pc:docMk/>
      </pc:docMkLst>
      <pc:sldChg chg="add ord replId">
        <pc:chgData name="Robbie Kirkman" userId="S::rkirkman@edenproject.com::99013680-5945-4533-9e81-6fdb37f1ede5" providerId="AD" clId="Web-{42F6C8B4-BECB-689C-1890-49BD6A85960B}" dt="2021-11-19T12:10:41.432" v="6"/>
        <pc:sldMkLst>
          <pc:docMk/>
          <pc:sldMk cId="4109622281" sldId="269"/>
        </pc:sldMkLst>
      </pc:sldChg>
    </pc:docChg>
  </pc:docChgLst>
  <pc:docChgLst>
    <pc:chgData name="Robbie Kirkman" userId="S::rkirkman@edenproject.com::99013680-5945-4533-9e81-6fdb37f1ede5" providerId="AD" clId="Web-{4C386366-AECA-C6E8-3268-1BD36869E0F4}"/>
    <pc:docChg chg="modSld">
      <pc:chgData name="Robbie Kirkman" userId="S::rkirkman@edenproject.com::99013680-5945-4533-9e81-6fdb37f1ede5" providerId="AD" clId="Web-{4C386366-AECA-C6E8-3268-1BD36869E0F4}" dt="2021-11-19T10:57:36.886" v="13" actId="20577"/>
      <pc:docMkLst>
        <pc:docMk/>
      </pc:docMkLst>
      <pc:sldChg chg="modSp">
        <pc:chgData name="Robbie Kirkman" userId="S::rkirkman@edenproject.com::99013680-5945-4533-9e81-6fdb37f1ede5" providerId="AD" clId="Web-{4C386366-AECA-C6E8-3268-1BD36869E0F4}" dt="2021-11-19T10:48:58.189" v="8" actId="20577"/>
        <pc:sldMkLst>
          <pc:docMk/>
          <pc:sldMk cId="4062867029" sldId="256"/>
        </pc:sldMkLst>
        <pc:spChg chg="mod">
          <ac:chgData name="Robbie Kirkman" userId="S::rkirkman@edenproject.com::99013680-5945-4533-9e81-6fdb37f1ede5" providerId="AD" clId="Web-{4C386366-AECA-C6E8-3268-1BD36869E0F4}" dt="2021-11-19T10:48:44.877" v="6" actId="20577"/>
          <ac:spMkLst>
            <pc:docMk/>
            <pc:sldMk cId="4062867029" sldId="256"/>
            <ac:spMk id="4" creationId="{3637FC54-E4A0-4D07-88E0-B6C307B71190}"/>
          </ac:spMkLst>
        </pc:spChg>
        <pc:spChg chg="mod">
          <ac:chgData name="Robbie Kirkman" userId="S::rkirkman@edenproject.com::99013680-5945-4533-9e81-6fdb37f1ede5" providerId="AD" clId="Web-{4C386366-AECA-C6E8-3268-1BD36869E0F4}" dt="2021-11-19T10:48:58.189" v="8" actId="20577"/>
          <ac:spMkLst>
            <pc:docMk/>
            <pc:sldMk cId="4062867029" sldId="256"/>
            <ac:spMk id="5" creationId="{34CFEFC6-324A-4FD0-9C8A-63BDAEA9C120}"/>
          </ac:spMkLst>
        </pc:spChg>
      </pc:sldChg>
      <pc:sldChg chg="modSp">
        <pc:chgData name="Robbie Kirkman" userId="S::rkirkman@edenproject.com::99013680-5945-4533-9e81-6fdb37f1ede5" providerId="AD" clId="Web-{4C386366-AECA-C6E8-3268-1BD36869E0F4}" dt="2021-11-19T10:51:18.114" v="11" actId="20577"/>
        <pc:sldMkLst>
          <pc:docMk/>
          <pc:sldMk cId="3794134889" sldId="257"/>
        </pc:sldMkLst>
        <pc:spChg chg="mod">
          <ac:chgData name="Robbie Kirkman" userId="S::rkirkman@edenproject.com::99013680-5945-4533-9e81-6fdb37f1ede5" providerId="AD" clId="Web-{4C386366-AECA-C6E8-3268-1BD36869E0F4}" dt="2021-11-19T10:51:18.114" v="11" actId="20577"/>
          <ac:spMkLst>
            <pc:docMk/>
            <pc:sldMk cId="3794134889" sldId="257"/>
            <ac:spMk id="7" creationId="{BAE9744A-3F6B-43E2-B974-3EA4536E6E1C}"/>
          </ac:spMkLst>
        </pc:spChg>
      </pc:sldChg>
      <pc:sldChg chg="modSp">
        <pc:chgData name="Robbie Kirkman" userId="S::rkirkman@edenproject.com::99013680-5945-4533-9e81-6fdb37f1ede5" providerId="AD" clId="Web-{4C386366-AECA-C6E8-3268-1BD36869E0F4}" dt="2021-11-19T10:57:36.886" v="13" actId="20577"/>
        <pc:sldMkLst>
          <pc:docMk/>
          <pc:sldMk cId="801896785" sldId="267"/>
        </pc:sldMkLst>
        <pc:spChg chg="mod">
          <ac:chgData name="Robbie Kirkman" userId="S::rkirkman@edenproject.com::99013680-5945-4533-9e81-6fdb37f1ede5" providerId="AD" clId="Web-{4C386366-AECA-C6E8-3268-1BD36869E0F4}" dt="2021-11-19T10:57:36.886" v="13" actId="20577"/>
          <ac:spMkLst>
            <pc:docMk/>
            <pc:sldMk cId="801896785" sldId="267"/>
            <ac:spMk id="5" creationId="{13C27470-60FE-47B5-8107-218EF1545A1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78C7-C328-4900-ABA9-D938DB10D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4334E-A464-4048-9B5F-EB84F852D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995E0-DA4F-4D24-8F02-766AC17A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69603-BFA3-4418-8C19-E9FD19DD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725CD-45E9-4289-A12C-82DFF837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7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FFD7-8F86-4BCA-8FCA-0495A60A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4E710-90BF-44B7-8463-28C24C4EC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E5F2-D4DB-4107-B5B1-07E0C78F9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760B3-7E47-47BF-97E3-0CFDC12F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AFCC3-BFD4-44E5-95CD-94850B15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18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C8DE66-50BE-4208-9D2F-882592DDC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39F06-F499-4229-930E-61947E58E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38C98-9192-4C06-B3F3-21C96F10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92616-1FA5-468C-8CB0-28E273E2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CC7C2-C134-47BE-B23E-F41B6F00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34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17755-9A98-4DED-B703-BF368F6F4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A1354-0CD9-4EDA-9DE9-1E3539175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24BC-F00E-412F-A784-DF6065010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4CB50-05F9-4209-8321-88D27B59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BECD7-55C4-47EC-87B6-8B7408C5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8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74925-D0C7-4489-9651-5B146779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0C704-0D50-48EE-82EC-FB014FD84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22B39-CF91-4524-B17C-A14BE097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096C3-D79F-4813-B83E-38F9F147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26DCC-D98F-486C-BFAF-AEDF1962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6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7AA2-4ECB-48E0-BD37-9515C0118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4BC96-A16E-4C50-9EBD-87647E77F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92664-0999-4EF4-916E-C970674A0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AAF1C-20DC-4819-85FC-ECB9B1B1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EBE21-B10E-4737-86B5-7616482B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0432B-75FE-455E-B1E2-F0E3014F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29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9E22-95B8-43F2-B338-533732C9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7D738-6C51-4B69-A381-277087C4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DD398-41CE-4556-93AE-14B7FBBCE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94973-65BF-4BDD-89C7-44AC8F977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18F98-80E0-4CE1-90B6-774A1EE1D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56169F-2EFF-4355-A18F-423FEEAA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62F95-8B1B-4A8B-B732-A2BD704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B5D1D-192C-4FF2-B10B-9D4B3381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55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7FB06-C770-47E6-B339-903B03B65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968C9-A4B0-46DE-A35C-7E06E0DE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75A2A-FAA8-4892-B363-E8CD6D37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18279-D288-4748-8248-59266C69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18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E3EF42-657C-40FF-A5EE-81BB7F07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5443-2386-44B2-B7A9-84E77E1B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A7089-9AE7-40AB-9005-4E81F087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3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96BF-2F54-4DDF-A2D1-AF0C149C4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9CDCF-E6AB-4277-9DB3-6B349170F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3CDA5-0D6F-4F7B-957D-3ACCE8613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D09B2-B959-4C90-9695-EE2F09E4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D5BA8-B99D-4772-8F53-E13E9A824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A213E-30DF-475D-83A9-79598D79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13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F8AA-D490-4B12-995B-A79570AC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05E860-C969-4A13-BF64-51CD8B732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5719B-D1E2-42CF-8964-A81BF8353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F14F3-6D1F-45D3-87AB-8A5C5D42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000ED-7559-4C5E-8767-F52D5AA6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EE3DB-AC7F-44D0-99EF-477E141C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4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4D6DD0-CC87-474E-A861-673951F5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04518-0C6E-4EC4-8B95-C1452EA72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5B24E-404E-4DAF-A922-E9CFC9E43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627AC-DAE2-4FBE-A18F-4162FF2E4B4D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1D404-E093-4C71-BA29-F0B17DA2B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B8E35-CC12-421B-941D-C9209EBD0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23E5-6299-44F6-B433-44744DE433E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FA8A9-D402-412A-B14C-AAB3C45F42BE}"/>
              </a:ext>
            </a:extLst>
          </p:cNvPr>
          <p:cNvSpPr/>
          <p:nvPr userDrawn="1"/>
        </p:nvSpPr>
        <p:spPr>
          <a:xfrm>
            <a:off x="1" y="0"/>
            <a:ext cx="4038600" cy="2612571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76C89-55B4-48DC-B8B9-435ED1E8AA35}"/>
              </a:ext>
            </a:extLst>
          </p:cNvPr>
          <p:cNvSpPr/>
          <p:nvPr userDrawn="1"/>
        </p:nvSpPr>
        <p:spPr>
          <a:xfrm>
            <a:off x="10069033" y="4376"/>
            <a:ext cx="2122967" cy="45964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74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protect.cudasvc.com/url?a=http%3a%2f%2fvirtual.edenproject.com%2finvisible-rainforest%2fschools%2f&amp;c=E,1,E9DK7smUbfUB7_0BTtllXqDghu4HLYkjtG0gqYuII85fJFP-eEpmem28L3Y7fN5SM73ICucEyVQ6hnPIdUBCmwLv3YFHAUPvcb86Saw0rqY7HNCrDVbmFWNOnA,,&amp;typo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en.3deepmedia.com/invisible-rainforest/#s=pano1246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37FC54-E4A0-4D07-88E0-B6C307B71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0263"/>
            <a:ext cx="9144000" cy="2387600"/>
          </a:xfrm>
        </p:spPr>
        <p:txBody>
          <a:bodyPr/>
          <a:lstStyle/>
          <a:p>
            <a:r>
              <a:rPr lang="en-GB" dirty="0"/>
              <a:t>Rainforest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CFEFC6-324A-4FD0-9C8A-63BDAEA9C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056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dirty="0"/>
              <a:t>Super Senses</a:t>
            </a:r>
            <a:endParaRPr lang="en-GB" sz="4800" dirty="0">
              <a:cs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CD3489-6C84-42E4-AFBE-FAC1C4A6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4063"/>
            <a:ext cx="3651487" cy="4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2ED0D43-E8DA-4E83-AF3E-775B46CC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20" y="3608284"/>
            <a:ext cx="3209463" cy="320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C2DA611-32F8-4353-B417-23BAFE64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25" y="-14702"/>
            <a:ext cx="3419675" cy="35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C8A9753-8A04-437E-9F3F-6D9458E1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61" y="0"/>
            <a:ext cx="4460890" cy="25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1B7AB-5605-4E43-A067-302BF6892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528" y="5075341"/>
            <a:ext cx="26479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6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0861FA3-F90D-4EDE-8344-98C9FDAF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395" y="264192"/>
            <a:ext cx="6461209" cy="63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948CE-2568-442A-9537-84D9A9B01CC9}"/>
              </a:ext>
            </a:extLst>
          </p:cNvPr>
          <p:cNvSpPr txBox="1"/>
          <p:nvPr/>
        </p:nvSpPr>
        <p:spPr>
          <a:xfrm>
            <a:off x="6717003" y="1360709"/>
            <a:ext cx="241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Pollen sticks to the bee</a:t>
            </a:r>
          </a:p>
        </p:txBody>
      </p:sp>
    </p:spTree>
    <p:extLst>
      <p:ext uri="{BB962C8B-B14F-4D97-AF65-F5344CB8AC3E}">
        <p14:creationId xmlns:p14="http://schemas.microsoft.com/office/powerpoint/2010/main" val="3120446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D81AB4E-678F-4DB0-962E-F4AC32A6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63" y="179873"/>
            <a:ext cx="6049628" cy="64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3B2DD2-99AC-4693-943A-5E014290DBFA}"/>
              </a:ext>
            </a:extLst>
          </p:cNvPr>
          <p:cNvSpPr/>
          <p:nvPr/>
        </p:nvSpPr>
        <p:spPr>
          <a:xfrm>
            <a:off x="-957823" y="-1568297"/>
            <a:ext cx="2222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968CD-2FAD-4531-BEF6-5F9EEA9CFDCD}"/>
              </a:ext>
            </a:extLst>
          </p:cNvPr>
          <p:cNvSpPr txBox="1"/>
          <p:nvPr/>
        </p:nvSpPr>
        <p:spPr>
          <a:xfrm>
            <a:off x="3593432" y="653315"/>
            <a:ext cx="368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bee then flies off to another flower and takes the pollen with it.</a:t>
            </a:r>
            <a:r>
              <a:rPr lang="en-GB" dirty="0"/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7ABD4-BDBC-4DD6-A864-185D2CED9844}"/>
              </a:ext>
            </a:extLst>
          </p:cNvPr>
          <p:cNvSpPr txBox="1"/>
          <p:nvPr/>
        </p:nvSpPr>
        <p:spPr>
          <a:xfrm>
            <a:off x="3809999" y="2608447"/>
            <a:ext cx="19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Pollen enters the flower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046A0-CB33-4B91-A5AD-0E68E6396B66}"/>
              </a:ext>
            </a:extLst>
          </p:cNvPr>
          <p:cNvSpPr txBox="1"/>
          <p:nvPr/>
        </p:nvSpPr>
        <p:spPr>
          <a:xfrm>
            <a:off x="5197642" y="5042550"/>
            <a:ext cx="1459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Then turns into seeds here</a:t>
            </a:r>
          </a:p>
        </p:txBody>
      </p:sp>
    </p:spTree>
    <p:extLst>
      <p:ext uri="{BB962C8B-B14F-4D97-AF65-F5344CB8AC3E}">
        <p14:creationId xmlns:p14="http://schemas.microsoft.com/office/powerpoint/2010/main" val="334837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BF350-6E93-4CF1-9EE2-AF2B4CD6BF61}"/>
              </a:ext>
            </a:extLst>
          </p:cNvPr>
          <p:cNvSpPr/>
          <p:nvPr/>
        </p:nvSpPr>
        <p:spPr>
          <a:xfrm>
            <a:off x="208547" y="3244334"/>
            <a:ext cx="6008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7E0200-24B1-4EB8-9052-D59F9690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89"/>
            <a:ext cx="11353800" cy="1325563"/>
          </a:xfrm>
        </p:spPr>
        <p:txBody>
          <a:bodyPr/>
          <a:lstStyle/>
          <a:p>
            <a:r>
              <a:rPr lang="en-GB" dirty="0"/>
              <a:t>Your challenge is to become ‘Rainforest Supersensers'!​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E9744A-3F6B-43E2-B974-3EA4536E6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3425"/>
            <a:ext cx="10200862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To do that you will need to:​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Find some of the world’s Tropical Rainforests on the map and say  what it's like there.​</a:t>
            </a:r>
          </a:p>
          <a:p>
            <a:pPr fontAlgn="base"/>
            <a:r>
              <a:rPr lang="en-US" dirty="0"/>
              <a:t>Name 3 animals from the Tropical Rainforest and the plant which they are linked to.​</a:t>
            </a:r>
          </a:p>
          <a:p>
            <a:pPr fontAlgn="base"/>
            <a:r>
              <a:rPr lang="en-US" dirty="0"/>
              <a:t>Describe the 3 unusual ‘super senses’ that these animals have and find out how each ‘super sense’ helps the animal to find its food.</a:t>
            </a:r>
          </a:p>
          <a:p>
            <a:pPr fontAlgn="base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9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37FC54-E4A0-4D07-88E0-B6C307B71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0263"/>
            <a:ext cx="9144000" cy="2387600"/>
          </a:xfrm>
        </p:spPr>
        <p:txBody>
          <a:bodyPr/>
          <a:lstStyle/>
          <a:p>
            <a:r>
              <a:rPr lang="en-GB" dirty="0"/>
              <a:t>Rainforest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CFEFC6-324A-4FD0-9C8A-63BDAEA9C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056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4800" dirty="0"/>
              <a:t>Super Senses</a:t>
            </a:r>
            <a:endParaRPr lang="en-GB" sz="4800" dirty="0">
              <a:cs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CCD3489-6C84-42E4-AFBE-FAC1C4A63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64063"/>
            <a:ext cx="3651487" cy="4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2ED0D43-E8DA-4E83-AF3E-775B46CC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20" y="3608284"/>
            <a:ext cx="3209463" cy="320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C2DA611-32F8-4353-B417-23BAFE64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25" y="-14702"/>
            <a:ext cx="3419675" cy="35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C8A9753-8A04-437E-9F3F-6D9458E17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61" y="0"/>
            <a:ext cx="4460890" cy="25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B1B7AB-5605-4E43-A067-302BF6892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528" y="5075341"/>
            <a:ext cx="26479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5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8BF350-6E93-4CF1-9EE2-AF2B4CD6BF61}"/>
              </a:ext>
            </a:extLst>
          </p:cNvPr>
          <p:cNvSpPr/>
          <p:nvPr/>
        </p:nvSpPr>
        <p:spPr>
          <a:xfrm>
            <a:off x="208547" y="3244334"/>
            <a:ext cx="6008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7E0200-24B1-4EB8-9052-D59F9690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489"/>
            <a:ext cx="11353800" cy="1325563"/>
          </a:xfrm>
        </p:spPr>
        <p:txBody>
          <a:bodyPr/>
          <a:lstStyle/>
          <a:p>
            <a:r>
              <a:rPr lang="en-GB" dirty="0"/>
              <a:t>Your challenge is to become ‘Rainforest Supersensers'!​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E9744A-3F6B-43E2-B974-3EA4536E6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3425"/>
            <a:ext cx="102008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dirty="0"/>
              <a:t>To do that you will need to:​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Find some of the world’s Tropical Rainforests on the map and say  what it's like there.​</a:t>
            </a:r>
          </a:p>
          <a:p>
            <a:pPr fontAlgn="base"/>
            <a:r>
              <a:rPr lang="en-US" dirty="0"/>
              <a:t>Name 3 animals from the Tropical Rainforest and the plant which they are linked to.​</a:t>
            </a:r>
          </a:p>
          <a:p>
            <a:pPr fontAlgn="base"/>
            <a:r>
              <a:rPr lang="en-US" dirty="0"/>
              <a:t>Describe the 3 unusual ‘super senses’ that these animals have and find out how each ‘super sense’ helps the animal to find its food.</a:t>
            </a:r>
            <a:endParaRPr lang="en-US" dirty="0">
              <a:cs typeface="Calibri"/>
            </a:endParaRPr>
          </a:p>
          <a:p>
            <a:pPr fontAlgn="base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41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E285-4C0D-47A0-B209-AA7DE31E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F0190-54ED-4F90-834C-C5E71B4C5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/>
              <a:t>Time to tune into our own senses!</a:t>
            </a:r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400" dirty="0"/>
              <a:t>We use our senses to find out what the world around us is like!</a:t>
            </a:r>
          </a:p>
        </p:txBody>
      </p:sp>
    </p:spTree>
    <p:extLst>
      <p:ext uri="{BB962C8B-B14F-4D97-AF65-F5344CB8AC3E}">
        <p14:creationId xmlns:p14="http://schemas.microsoft.com/office/powerpoint/2010/main" val="381808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2D04E-18D2-4BE3-881F-0C426470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we find Tropical Rainforests and what is it like there?​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9470B-0B06-41E1-A3C8-E95205248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89" y="1940728"/>
            <a:ext cx="8279019" cy="436913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4EF1EF-9745-41BE-9F90-D60DB7148A0A}"/>
              </a:ext>
            </a:extLst>
          </p:cNvPr>
          <p:cNvCxnSpPr>
            <a:cxnSpLocks/>
          </p:cNvCxnSpPr>
          <p:nvPr/>
        </p:nvCxnSpPr>
        <p:spPr>
          <a:xfrm>
            <a:off x="2188834" y="4461129"/>
            <a:ext cx="8125128" cy="0"/>
          </a:xfrm>
          <a:prstGeom prst="line">
            <a:avLst/>
          </a:prstGeom>
          <a:ln w="19050">
            <a:solidFill>
              <a:srgbClr val="66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95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D355B9-E363-4211-A2A7-C934DBD37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987" y="804023"/>
            <a:ext cx="8615502" cy="49809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C27470-60FE-47B5-8107-218EF1545A10}"/>
              </a:ext>
            </a:extLst>
          </p:cNvPr>
          <p:cNvSpPr txBox="1"/>
          <p:nvPr/>
        </p:nvSpPr>
        <p:spPr>
          <a:xfrm>
            <a:off x="4872298" y="6053977"/>
            <a:ext cx="281687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>
                <a:hlinkClick r:id="rId3"/>
              </a:rPr>
              <a:t>Invisible Rainforest</a:t>
            </a:r>
            <a:endParaRPr lang="en-GB" sz="24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80189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 descr="data:image/jpg;base64,%20/9j/4AAQSkZJRgABAQEAYABgAAD/2wBDAAUDBAQEAwUEBAQFBQUGBwwIBwcHBw8LCwkMEQ8SEhEPERETFhwXExQaFRERGCEYGh0dHx8fExciJCIeJBweHx7/2wBDAQUFBQcGBw4ICA4eFBEUHh4eHh4eHh4eHh4eHh4eHh4eHh4eHh4eHh4eHh4eHh4eHh4eHh4eHh4eHh4eHh4eHh7/wAARCACsAR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j4u/GDxL4S+Jum+A/Cvw8fxbqF9pf9ogJqa2zKokdSMMhBxsznPfpWV/wtn44/8ARud5/wCFHD/8bpnird/w3H4W2EBv+ENn2kjIB82aut0XXviBL438R6HqGqeGpLbQrS2uXa30iaOSfzkmO0Frlgm0xDnDZz0FAHK/8LZ+OP8A0bnef+FHD/8AG6P+Fs/HH/o3O8/8KOH/AON12vwh+Itt4p8PeHY9QNwmr6jo6X/mSWpihucBRKYieu1mGRxwQRkc1t6B470PWtXi060F6n2pJJLC4mtysN8keN7Qv/EBkdcZHIyOaAPL/wDhbPxx/wCjc7z/AMKOH/43R/wtn44/9G53n/hRw/8Axuu58WeJPEkfxKtfCmjaloGmQPo7ag8+o2ck7M4mEYRQs0YHBz3q5q3xE0TR9V1DRrxL+61DSrJbzUPslozRxQmNnMhOcKvyEAE5J4GcHAB51/wtn44/9G53n/hRw/8Axuj/AIWz8cf+jc7z/wAKOH/43XrP/CXaR9q8PW2bjzPEEEk9j+742pEJTu/unaR+NcV4S+JVzcan4M0U2epa7H4g0ybUP7YWzS3XaHj25iDHaAJQG5yML13HABzf/C2fjj/0bnef+FHD/wDG6P8AhbPxx/6NzvP/AAo4f/jdegfEbxVfeHfFng20g86S01S8uYbmCC382Sbbbu6KvcfMo54HqcVq2PjCw1Dw82sadYapebJ3tpbSK1P2iKZCQ8boSNpBGMk46YJyKAPKv+Fs/HH/AKNzvP8Awo4f/jdH/C2fjj/0bnef+FHD/wDG67TxJ8UrWysPC2oaLouoa1a69qhsC0MYVoGUS71KsQfMDRMu046Nzxg+hqdyhsEZGcHqKAPCP+Fs/HH/AKNzvP8Awo4f/jdH/C2fjj/0bnef+FHD/wDG694ooA8H/wCFs/HH/o3O8/8ACjh/+N0f8LZ+OP8A0bnef+FHD/8AG694ooA8H/4Wz8cf+jc7z/wo4f8A43R/wtn44/8ARud5/wCFHD/8br3iigDwf/hbPxx/6NzvP/Cjh/8AjdH/AAtn44/9G53n/hRw/wDxuveKKAPB/wDhbPxx/wCjc7z/AMKOH/43R/wtn44/9G53n/hRw/8AxuveKKAPB/8AhbPxx/6NzvP/AAo4f/jdH/C2fjj/ANG53n/hRw//ABuveKKAPB/+Fs/HH/o3O8/8KOH/AON0f8LZ+OP/AEbnef8AhRw//G694ooA8BvfjF8arKynvLr9ne7iggjaWVz4iiwqqMk/6v0FcQP2vPE2P+SPN/4Ph/8AGa+mviB/yIfiD/sF3P8A6Kavjb4deG/D+qeENV1bVYtQu57a4WHybIFpIYzCzCbaD03gDLfKAD3NceIrzpyUYpan0+R5Phcbh6lbESkuVpe7br6o6/8A4a88TZ/5I+3/AIPh/wDGaP8AhrvxN/0R5v8AwfD/AOM1Npng7wz/AMIvZabLEbe01O70dpNTe5VjceZHI0ojyP3YDkIccdO4rItPCXg1dVuReaVq0Sx3Om2xtJ7hrYo88jpKw3ZYoAFYZ598Vi8VW00X4nqRyDKnze9U0/w+Xl3e3TrZ6Gj/AMNd+Jv+iPN/4Ph/8Zo/4a78Tf8ARHm/8Hw/+M1k+BPAug6p/axvLS8uorXXX0/zo7wRC2txHI3nNx820qp9OaNN8H+FZrmztbexvdRvP+Eet9SeBb3AuppZEVgoUZUKpZiM/oKSxda17L8TWXDmVRnKPPU0t/L1/rr+Rrf8NeeJs/8AJH2/8Hw/+M0f8Nd+Jv8Aojzf+D4f/GahHgrw7Nc2+nfaJ721tf7YazjRgWujDOiogKYZztJPBydvGKwtc8M+HLHwzearYaJrOowi6u0eRrjy5NOEbJ5STIOm4Fsk89Mcih4usui/EVPhzKpyUVKpdv8Au92uqXb9NWdH/wANeeJcZ/4U+2P+w8P/AIzXvfwI+ILfE/4a2PjFtJGlG6lmj+zC487b5cjJndtXOcZ6V8n/ABttrO38X79P0ddOtJrKCSJo5C0dwDEvzLxgYPBx1IJPNe7/ALCn/Jtuh/8AXzd/+j3row1eVSUlLoeHnuU4fAUqFWi3+8Tetna1u3qQ+Jv+T5vCn/YnT/8Ao6avRrLw1qUPjnxprL+R9l1nT7K3tMOd2+JJw+4Y4GZFx1715z4m/wCT5vCn/YnT/wDo6avea6z5w8t8NfD/AFq0TwLDfSW6R6N4ZuNKv2ilJYSyJAoMfHI/dtycduKh+GHw51LQbzRF103t23h+Ix2d22vTzRSExGLctsw2p8jEYJIHbtXrFFAHD614Jh1n4r23iTVtM0zUNMg0RrNFuollZJzOrhlVgQPlB5zmobzwVf33iDx9NJLBBZ+I9It9PtpFO50KxTIxZcdB5gI5556V31FAHlmj+FvGk3iDwPdapaaRZ2XhuzuLWZYbppZJme3ESyKdoAX5R8p55PPHMfg7wL4m8O23w6n8uwubjQNHm0rUIftBUDzfJJkjbb820w4wQM7vatXxf8SotD1W402K1hmlgkCuXm2gfKD6e9c8vxq2j9/YWERxz/pRP9K5ZYykpct9fRickjsPiBoeu3/ifwnrmiQWdx/YtzcTTw3E5iMivA0YCkKecsOvFczN4J8WrY/bH+yXcmoa5canq+jx3rwwzRyRCKOMTAZPlhEYjADMCeOKyJvj/ZRtt+w28p9Inkc/+OqapS/tC3rzeTp/ge/u3IyMkwrj1zJirjiYPa/3MFK50GmfDvxDo/gLw3pdqNNnvfD/AImm1eOFZnSKeKSW4bywxBKsFuO4PKe9etxFzEhkUK5UblByAe4zXzfqn7RPimzvrW1m8IaLYfamKpLdanI0aHGVEjJGQmegJPWuV079rbxY/ia80a++Hdmr2EcstykF87uUjGSU+XBzxg9Mc1oqkSlFs+vKK+M9T/bZuEsLKXT/AAZay3UhkNzDLduohAbCAMF+YkcngYrO/wCG3/EH/Qg6Z/4Hv/8AE1SYj7dor4i/4bf1/wD6EHTP/A9//iaVf23teJ58A6WP+4hJ/wDEUwPtyiviI/tveIM8eAdMP/b/ACf/ABFOH7bfiA/8yDpf/gwk/wDiKVwPtuiviVf22vELHA8A6X/4MJP/AIikb9tvxApx/wAIDpf/AIMJP/iKLiufbdFfEh/bc8Q4/wCRB0v/AMD5P/iKT/ht3xB/0IOmf+B8n/xFFxn25RXxIf23PEH/AEIOl/8Agwk/+IoH7bmv4z/wgOl/+DCT/wCIouFz7bor4jP7bviD/oQdM/8AA+T/AOIo/wCG3fEGP+RB0v8A8D5P/iKdwPs/XtPGraHf6W0piF5bSW5kAyU3qVzjvjNeCD9l2xAx/wAJnd9Mf8eK/wDxdeY2P7bOuz3sEMngPTESSRUZhfv8oJxn7tepP+0ReNlYfDto8rDEam5bliPlydvQniuPEyocyVVfn+h7WVY3McNCX1Odl12/Uj/4ZdsP+hyuv/AFf/i6D+y9Yk5PjO7J97Ff/i6wm/am1jylx4Q09ZjgFGvX4YkDH3PrXsPwb+Il34/S7uJNPtLOC3AjIjnLuZRjf2A25PB74rNUsK2o239TulxFnUU5Ort5R/yOCH7NUY09tOHju/Fm0omaEWS7DIAVDY39cEj8ag/4Zesc8eM7sH2sV/8Ai6+iKK2+p0f5fzOdcU5qtqv4R/yPAr79nA30FpBd+PtQmiso/KtUayXEKZzhQG4qp/wy7Y/9Dld+/wDoK/8AxdfRFFN4Oi/s/mEeKM1irRq2+Uf8j5e8c/s72fh3wTrviBPFdzctpmm3F4sLWaqJDFGz7c7uM7cZrrv2FP8Ak23Q/wDr5u//AEe9ejfGn/kjnjX/ALF+/wD/AEnevOf2FP8Ak23Q/wDr5u//AEe9aU6MKV+RWPPx+a4vMOX6zPm5b20S332S7EPib/k+bwp/2J0//o6avea8G8Tf8nzeFP8AsTp//R01e81qeeFFFFABRRRQB89fF22hufH16jJGzEpnco6bRXm8eqRvrgtV0c/YzO1ulxgHc4Gdwz/DnivQPjLeTQ+O9RSO3RZiUSBpH4c7Ac8cgDn8q4bSdLbTLby57mW8Mlz5yh2GE3feK46DkmvIq4nlna+7sUlGzuakkkcShlKqA2FEff2qD5pbyKPeglkBcoMZcDGR6nGRUlvGywKmBu74HFcD8bo7qax0yTQriQeI7C7SW0ituZsHhjgdB0PPFOnUcpWMrq9jJ/aHhm0yxs9dXVrmyvTIqxWQb91cBT1ZOhx75yDivB7bW9SttXGqQ3DLcAjODhSv9zH9zHG3pjiu1+Lmi/ECVofEvjAGdpxtIiOVtsDhSF+VM15xXdQjaHvO7NG9rCzP5krybVXcxbao4GT0FNoorcQlLRTlA70hEqKvkZ75poBbvRjjipGI2qFH1qRDQpCbuKQsWPTPrSkcUY2n1oAWVflHpimKpbhetPLfLt7U5VHbNAEJT5ue/WpIVG/Hal25cBQSfT1rpdH0iS1jMs0CtcOONwz5I/8Aiv5UxpXMq00W+unVdojVvu7h8x+gqvq9na2Upt47pp50OJMLhVPpnua9A0tDaWd9eYLSx2sroep3BTg15tJjA7nvTG1YLKF5ruGGMMXd1AwM4Oete8+GdXjYRWmoAS/KYyeQOOMeucjIryLwNBK+uJJGu5owNowcliQABjoa9v0jw3NF4LVZW8q6kmJCNGSUB6gnue/1FeZjqkVJJns5ZCXJJrqZ/iTTbi4ElrsV52cNDcDGXzyScd/Udc5Pevdf2NJJo/EGtaW80Uq2Vkis8WCruZOoI6jAAz7V4lr81veaHYT2E88F9M32S/QDarsvfd0zgjkc4NfQf7K+kDQ/Emo2MrI102mRyyBOQimT5QT69T+VTRmvaxSZWJg/ZSbR9DUUUV654gUUUUAcl8af+SOeNf8AsX7/AP8ASd685/YU/wCTbdD/AOvm7/8AR716N8af+SOeNf8AsX7/AP8ASd685/YU/wCTbdD/AOvm7/8AR70AQ+Jv+T5vCn/YnT/+jpq95rwbxN/yfN4U/wCxOn/9HTV7zQAUUUUAFFFFAHzx8U4pP+FkanNIoIwgj57bRniuSkwNT6qVRCcAdsYA/nXSfE+51yP4v38d1p8B0d1QQ3Cvl0cIPvD0J4/CuM1e6+zRyzx5WVmWNdo+8xP69a+NxPPVxzj0RVrLUpaxb3kjG1snnmluFZ2RZvJREXHUjk5+taWl2q21siW9rDbF+f3UYUvxzuPc1ZtYbiFVX5DJMAJGYHIXHT09afY+WskkLqGdWbByTj8q6qGYQqzlGGyMpWUNUeQ/tPNqK6HpkNvIVsRIzXSiQfMx4TI6kda8m0bwNq2oQLM+y2DruRX5YjsSO1e1fHvw3azT2XiVri3hnjjW1RbjJXfyQff6YrzDRbLWxMbm71y4jdzkiNsj9a9mFeMaXM2EnyxRy58I695rxrZMzISDg+lQL4b1lpjEti5Ye4rtte1fUtAiH2O4Wd5ifMkl5Yt2wOlYtnqHi3VbqO68tpAnykmMIpHvirp15TjzaWBSbRRj8C+J3Xcumkj/AH1qnqXhzWtMTzLvT5kTuwGV/MV6doOuS7zFgJMnEkR4xWzNJoeoSfZ55JLO5kHDo5Qn+hrOOKne0kTzu54SgVvalkKr6E/yr0i++Gt01+0jX0H2RjuEyJ8x9tvQGpo/h9ocZBkmupT3BYAGtlWi9gc0eXKwxtA5NLjGc816bceAdHzugmuYcerAj9a5DX/Ddxpk26OaO7hZtoMZywPoRVqaY1JMwUUcsT+HrTk3s2EXJ6ADqa010K/IgjCD7RcNiOLPzAdyfQV2HhTw7a6LL/aGrSl5hzEkXDH/AHSfu/7x/CrLirjPC3gq/SNrua3DXkSea6kjbap2ZyeAx7L1H1rUe3tbVT++e7l6EINqA/U8t+Qqxe6lNdKsfywWqHMdvFwin1P95v8AaPNRWsPnOF7se9UkaWGS39tp+nTXt7AkVsFMaoCS0zEfcH9T2FeV7dz4Vep+VeuK6/xvJc6hq32e3jzaWY8uM5+838Tfn+gFY2iWjNIZ3X7pIUH1qZSRnKRsfDHVrzQPEmwRwomoRfZJJZYgxhDMCJEz0YEDmvozxNetHpEMMlolpqscm+SFueVON6Z6hjyB6NXzZLJJbypLG210YMrDsR0r6Gu11XxT8NrW8kk2G7tR5ZCDkrzyR05Ax+NeBmrUZQm9nofQ5FNzjOn1Wp4rq85mnnQO8U32sOHBx8pO2vq39i1tQutV8Q3+oXJldoIkAc5cgdCT9ABivl67sLh5bRGjWWa3WMSkL8xfzSMH8Mc19S/slTBfHGv2yxhFbTYZtqnhSXIIx+H6V2UZL2kEicVB+znJ+R9K0UUV654IUUUUAcl8af8AkjnjX/sX7/8A9J3rzn9hT/k23Q/+vm7/APR716N8af8AkjnjX/sX7/8A9J3rzn9hT/k23Q/+vm7/APR70AQ+Jv8Ak+bwp/2J0/8A6Omr3mvBvE3/ACfN4U/7E6f/ANHTV7zQAUUUUAFFFFAHgPxlk2+MJI9obdKpA9TsrzzTbODV9Uhhgbda6a5BP3gZQMYz32/zPtXRftTS30Wp3C6ZNNFdSzRRB4ceYocqrbSeAcE89qf4K0O10Pw5BbQp5UKR5+ZudvUknuTySfevhswfslUmn70m0vvZWraFu442GwnBA5x6Vyjam1pdzTi2kFtvG65JxGg4HJ/P24q74g1R9Q3jT/ktkBUy9Gf8ewqp4rP9nfC3WpiBKYbF5lLjo+MAj3Ga58qpLDz5ZfFK2nYmTjJ67HMfEPxN4R1LSzpS65a3U7yqypBIG+Yc43dBXm+qSadplh9tmExXOAUfcOenGOvtXnUUn2Z45mUTXAwIYuynsx9T7V00Gk63PpiGztpr6SMtLJOx/cwyEZLFjwWA4x2r62VKMbRI5L2R2OhPo11CIY7pnNsomlS6xvQdcn0rzHWNcuF8SXWo6XPJDGZCYwDxt+nvWOlzcRzSMszhpQVc5+8D1zTEx5hz2FdVOlyu7BI9H0zWLHxTBGrMtjrMQ+R+iyH09x7VD4j1i+0uG0uTZIwWQx3KSDIDjoM+/UGvPVLRuGRiGByCO1dtobah4i0O70u8id1kaN47rZkgr2PrxU1KcbqQmkWND+I8sMzR3lrm0k4aNW+77qT0rM17xBqkd0zWeqNJbN80Z2gMB6H3rqdM8GaLb27Ce2luJPWXv9AOlN1vRdFt7RTNpJCMduYzgrVJxveJN43OS0XXrq6lkgv7qSRSu4FjwMVHda9Jb3O22tlVQeWcHcw9vSp9N0lF1orZyOLZjySoLgenpXW33hzSdRtGWN9sicb85IPoabaUrhpcn8D6bJrEV54qkULYadaqrNKMKXY4WJcdWPJz6Cpr60hd3eXeshPJznB9Oa77xTp0HhH4deFvBVupEpiOq6gOhaSUfuw30T/0KuJK7mPyg+3pW0IcqOle6rFJtMmW1SfG6JjgFTn/APVVnTlC3ca428/lU8DTQt5sZZR9e1WI3a/v45Ps0aSZAAhXAb6j1qkhs4CPRNUFwXhvoLyJiSdr881Uu7r7FMbee2ljYHGdvB+nrV6801bS7vNNtfPWVZmDFXA5B4GfQVLJNeIIrO/86UpyuYi5/OuRu7ZzMxZfMmTeInVT0LDFfS3wmW51X4VeH7LSbi23oJ4brywJDbdeZQemcZr5zvpjJuWG3nJBwWkwor1H9lvxJ/Zviq90TUnc2eowBI15KRy54JPRQQTk15ecUJVcK2t46nr5LifYYlX2ehf1DS00/wAZ65cnyytpax3O7dsjkMYIZ0wOBnBA9xXp/wCxHHqF94x8S+JryRTHqNmpRO6ASkAY9ML+tcx8a7F7XTbkoribVruK1/dt/wAso4978d9xZBXrX7Lunx6XquoWMcSxfZ9PhjKL0U5yfryetZ5ZWvKF93+SPSzSDcZW2X5nvdFFFfSHzYUUUUAcl8af+SOeNf8AsX7/AP8ASd685/YU/wCTbdD/AOvm7/8AR716N8af+SOeNf8AsX7/AP8ASd685/YU/wCTbdD/AOvm7/8AR70AQ+Jv+T5vCn/YnT/+jpq95rwbxN/yfN4U/wCxOn/9HTV7zQAUUUUAFFFFAHz58W7UX3xLNuz4UyICPomawPF9/JOBpFl+824Fw68ZP90e3rXQfGAXC+Nro2pxcPKgVv7g2cmuVtbKS3DwyqG/iDK3zfj9a+DzCpGlWlJ7pu337js3oU9OscwKFVvLY9eMAVzvxz1CePwKvh/T4XuNQ1iZLaGKNfmZAQzn6cAfjXavthMdvCuCo5PYCsi2gXUL59WmwiIvlW7sOVizzj/ePJ/CvOw1VYOXt6mr6eb6D8keefD74WaRpEAv9ciTVdT2hhESfIhJ7Afxn3PHoK67xVqy6F8O9anhtYY4bazaOCJU2qrN8ox+LV18dslqNpG7IySQODXn3xY8TaHo1itjqE0ZefEn2fbuJUHg49z6+lejluLxOPxPNU1j26ES90+ZLTR9Wv8A5rPT7mYZ+8sZxn61of8ACIeII9rXFl5CscbncV7ZppnvbSKYJ9mjkUMsYHzAHpnsKlu9JhuVRZmkYqc4Vq+sliraIxdQ8PXwveLdxLNJGIC4DuP4R3r1G1ubWGySz0iISlAFRFGAPc1qTxaFZArKIi69VUb2/HsKyrjXLWJXW10pQjcEs+Mj8KznNztzEOV9y9Et0i5u7i1gPcZ6VU1RdLnR7WTUIJJnTKoWOfYisyHWrdrZvs+hkqMgyJ8wz/wLrWZHuuVEiyHaR29PSqvyIexfsXhjVBHZpG68HYww35969A+FHhW48VeLtOsZ4tloZxJN0GIU5d2+vQfWuF0HQX1W8j09VYQn5pCpxhR1r6B8LWjaB4XudQhj8p542jQgYwgG0KDWlGzvM6cLS9pLU88+Jl++t+ONS1IDCzzsIlx92McKPyArmLlkgUouMjq3+FdVr8CxoznBlbqR/CP8a4+7j3OqLzk13LYt7iWNrcajcrDEuWPUk8AfWuf8X+MotOEmj+GpAzDK3OoDq57rF6L/ALXU/StD4i61/wAI9oqaDZttvr+ISXLjqkJ6KPQtjn2HvXlgZc/McCpk7aEN3N7w/fRtL5M25ZDyrgZwfU1rX+p3zAWtqJbuRFPm7BhMe3rWPpMNnexeSHK56lTgn61Q1OQ21yrWl2cqcAI3TFYOkm7kWVzVmmmaIM9s6jH8JDAf4VFoWoTWHiGwu4JJITHcxsWU4OAwNV4dQF0pbiK5P3/7sn/16hb97cIpyhLAH25punGzRcHytNH1Zq+qXOueI9KmkuIpbM2sk8aqFYlpWAVeny4CA8c1658AoGj8VazKwxvtY/wIavnjwSGSfSlg2yQxhfLwTztbDD8K+mfgpGq61qbr0aBcf99V8zgVyYqEfVH1WN97Czfoeq0UUV9cfKhRRRQByXxp/wCSOeNf+xfv/wD0nevOf2FP+TbdD/6+bv8A9HvXo3xp/wCSOeNf+xfv/wD0nevOf2FP+TbdD/6+bv8A9HvQBD4m/wCT5vCn/YnT/wDo6avea8G8Tf8AJ83hT/sTp/8A0dNXvNABRRRQAUUUUAfOvxMvp4/ixfrdALaKqxwnHG4qCST69qzZ7uNWEpVdo/izzTvjPfaPcfEjVNKulvru4Gwi2SZY1+4CMAEFjXH+Dbe61nVL6PWLbVLC1gCPFC8+9ih4xkDJORz6CvhMdR56s5T0s3+ZtGDdrGh/aWnat4m/4RxtQiS7kjLyRg87B/BnsSO3XFdRdpb6fBEkSLhTg84AHtXKfErSdNjmkmt1TTRp1nHPFPCNrRyb2wc9T2FMu7nxBqmmxzWsCfa3iX551IRWI5O3v9OlcVehSmoVJSsvNhOHs5cq1GeLfEqWAk2+W9wImlWNmwkca9ZJD2QfmTwK+VdWvL/xF4gl1PUJJ7mW4lyzhDnGeAB0AxgAdq+ntC8JXbacV1ryp7q4y9033llbPy59QBjjp6VsHQY4diJb2yRbdpVI8YPqD2r0cNnGEwd6dNX8yPZvdnldx4gh0vSYv9FmnuVRVaG3UttbHClumawDf6/rUZkumfSrUnAt4+JGH+03UfSvU/EBg01bua4sBPbumEH3V39unt/KvOLiZIYmmuJAiKMkk9K9RYtSpp0lqzlqKMLKO5VaCOGMZACjoPWsKVdT8Rar/Yfh22NzMf8AXOp4Udxmsrxd4peQNa6fuVWHMxGMj/Z9veu2+AnxO0fw/ZR+G9a0uxUSSny9QaLlAcnDkcnnua9DD4aUVzT3NMPSi5L2jsdF4L8K3OrX39m6SI7wRZilSNgyRyAfdDfw1zZ8E+KLLxdd6XbadN9mSXFwZVKrbE+/f8K9403W4UaKbwrZ2kXnSrI1xDsHmODkEkfe696tXct5NdQxXLyNJuLs7/xknjA9Oe/WlVqJK0UerHL6clvocv4E0DTdK0t1uDLJfcmYrwMfwge1XPFPie+bS4dMhhWKwgPyIBkn1JPvW5e6fLJb3DQsiuy4JXjIHT+vHSuUu7G4XTRtKuu752H8jXThHGSevyMq8HSSjFWRz91dfaUZj3HIzWHAiveLkfxYxWlK0kMrQkYBzjI61StMre7to65HNdsTkPGvHd82peLtSuixx5xjT2VflA/SqWh2n2q7EUhG085Peq19K0l9cMRyZWJz9TWnoSqzbW4J6GsJNmbO/wBK8M6RNbBJImUkffU4YVieJfAklpE11pUzXKLy0TD5x9PWnxuyeT9nuLqMo4L/AL0kMB2rUfXL6UNDbod2052sTgevtXOlJO6kY3ae5yHh7T7O6tpWkBNxG3KE4wKi1BFin+Xqp5FXbqzMV2LqORopc5YqetV9RUuwmOPmHOK2TuzWLue1/D+GPSfFEmh5keOIpeW/mHl1mUE4PcbuK+o/gqyf2xqAjJCtbI21hyDuORXyxaS7df8AB+pXMmz7Rp5s3OCGL8YH86+nfglL5vii9Zfuf2emPf5+tfO4aN8XCXr+p9TiZWws4+S/Q9eooor6k+ZCiiigDkvjT/yRzxr/ANi/f/8ApO9ec/sKf8m26H/183f/AKPevRvjT/yRzxr/ANi/f/8ApO9ec/sKf8m26H/183f/AKPegCHxN/yfN4U/7E6f/wBHTV7zXg3ib/k+bwp/2J0//o6aveaACiiigAooooA+dPilpVrb/EzVNYt1aa+kEYCvgiPCAHbxxkVQ0cXjarc3FlJG4tjCJud20bjuB285A5x7Vu/FSeVvHeo21tHh9g3SEcL8oxz61yvw78O2fg+/1aGz81U1O2C7ZJCVMi5PGe+CefSvzzMasZ1qsZS6uy9H1PQw1CbkpsvyxO+u3E1+EZpbuMLGBlRGg4HPvk1r3MlsMrFbAHr93is7VvB2v67BDFp+vwWk6XDTNJDC0ny9AmeBkDOea4z42aD4z8F+DI9Z0vVzdCOYLduw3LDHj77ZPHzYHfk4rmw1OniuWlGavttt89jfEYasrytp+J18k0drEY1Eca7iQGbpXIeKPHHh/RQy3N4s0+MpBFyxP07V85av4k8XarZPcy32qS2QO1po0McOfTKjH5msuyjuncSWzIpxlhKTyfY96+gocO0Y+9UlzHkzqSZ7JqXi7Ttcki+330FsJQVjtnfaR6/U+9ct8RPDl/e6V5mlzM8cQ3Pbd3A7g98elY9jHZ3tsLXWbWBSWB81RkqPSt7TNU0vSrgw291dPCn/ACxV1dQPp1Fe9TpU1yq2xx31v1PJYdUvYYRbzRC5tx/yynTcB9D1H4VqaM2nGG6uLWM2s3lDcsr7lUZ5weoBr0S/t/DOpkyW921hMckhkyrE+3+FZl34YukspZoGtb2Blw5hOTj6da191PQ1jVVzM8G+M9Q8G6l9on083emzpsmRH+UjsysOAw/+tX0Z4F8WaT4gS3u7e+MkskYaGKbCyhQMY298eozXyvJpU9rIz6bdNb56xtyh9j/9eqlxevHcQfbo7iwng/1FxasQF9wP8CKznS59ep10cTKG2x91WyrNl8bVIwQap3mlGKQz2yhlfiRCeGFfPPw8+NWvaMYoPEDLr+mqNv2uH/j5iH+0P4h9efevdfD3xE8D61As1l4jsC7D/VSTCN846FWxg1ySpSpvmX3nqU8TTqx5ZGXq3hOO+l/0CSNi3KBnAKH0auD1SyutL1AwXtq0E0bZx2Yex7ivSPEXjjwXo0TWU+v2UFzcp5qIGV/Y5PQdK5JvFGiapa+XNqEV5Ao4a5fbgexPT6g16mHnKcbs4K1OEHZM+aPFdkbLxLqFsqnaJ2ZP91uR/Ol0uG+b91bw8sPvHtXqfxO8N6XNeDVNGu47+GJVS7MTBvIYjKhiOo56/hXLCK3trSSRuoHHpisqlS0uU4pvldippMM0xVL24MCg7dykYPue+fauwtxoVraNbC7tACvzkyY3Z9zWFFa6ZqdqNPtblvt6RiRmVyVVvftVO1cmR7K8jWO5j4eNxww/vD1FTKLWqM2a19otgF8+JXngxwI5CwH5Vxmou5lJ8tooxkRxkYOPWungtYrKO4ezjmimZf3QjkwufXFUbi9lkj26rBHIGH+sQYb8R1qadRSehUGen6nMyeG/DN5GN0tuUmUNwc7QeD+NfUvwYcN4w1FVUbBpcBUjocnk18vTxRyeE9H2MNqRRlCT0O0EH9K+j/2fZXl8UXLKoEP9jQ4I7sJCCa8bAv8A2iPqz6nGr/Z2/JHt1FFFfTHzYUUUUAcl8af+SOeNf+xfv/8A0nevOf2FP+TbdD/6+bv/ANHvXo3xp/5I541/7F+//wDSd685/YU/5Nt0P/r5u/8A0e9AEPib/k+bwp/2J0//AKOmr3mvBvE3/J83hT/sTp//AEdNXvNABRRRQAUUUUAeOeO4WPi/UCYA0TMmXz04H51xPjLUtP06wjv7+ZEtIZmnlcN0CKc4x3PTHrxXb/Ea4Q+LLy2Vtkyqrrjvxwa85m0m3vdaSxt7aFbazAPl43KZGOSSD35P51+Y11COOqVJbKT/ADZ7sLypxjHseX/D7xH8XtVvNQu7NZbCyuXzpragcC1jL7jtBG5/l4GeMniu41HS/HPiKzu7SYN4ks42LSpPIsFrkndtKg7nA4z64Fd0/htpLJ08xxK27lm45HtyK4DXv7R8JaBc/a9e1GC3+eWNIF+dum7IHUYB5PAr08HioVsRzKko+i1+bNKlOSpWc2/mcn8V/GlvovgfTvDCaZa213qFqfNgVNsdsmcEhe+TnGfrXjdneWMAGZV4qt8U9S/tLxpfSwaiNStU2x2twgIDQgDbwQCDycjsc9etcn8zNjkmvq6GGVOFur3PnJxvod1/alm0hVXDc9qoeJpFWzW+t4wJUYAyA4OD/Oqeh2HCswNaXiQRw6DMj4BfCqPfNWkozVjCyjJWKeja0t0PKm+WYev8X0q3Prt/prF7WRozjn3+tcbbqFfPpWg2oSSKI5mLgDAYjn/69bOKvc0cFcnm8Q3NxcNJOFG487Rjmm3OqiWExyRh0PUEVU+wNN80EiyZ5wo5H4VVlSWE7WBH1qrIqyI9zRy74GZcdCDyKlmuXmtwJcZzyQOT9aj2/wAQ4pJ14FUUM3f5NbnhXXLqxu0tXYzWUzbZYWPG09dvocfhWBTonMciuvVSCKbWg72PaNNa48K6jcWsYjntLmEbo2+5NEwyp+o/nmuJ8Y6kqp9gg4Zzl+ei9hWuNWM2gR38szSJFDtTcc7B/d/OvPLiaS4neaQku5ya5aKcpN9EZR95+RqeGtUl0jVI7tOV+7Iv95e9dx45u9Km0y1vEcm6lwbZo/vY9/avNN2QD+dbfhC3e/1y383MkVsplIJ4CryB+dbVLRXM+hTXU66ym8m7l0uacNcw46/xAjP5jvWR4pV4bqO5jO1myrEHr6ViXkxXUprya6Ju2kL4i52kn1q9e6o19YQHpKrYfj261zwpuMlJfMlQtK566lwZPA+jSqpI+xIzk+uMf0r6j/ZwihXzJI3BK2Kxlc84EjHP618xWcgf4c6SqoOdLG7I772WvpH9l9lmlvZtoVxaqrYbIOSGH868TCX+tr/Ez6vF2+qesUe6UUUV9SfMhRRRQByXxp/5I541/wCxfv8A/wBJ3rzn9hT/AJNt0P8A6+bv/wBHvXo3xp/5I541/wCxfv8A/wBJ3rzn9hT/AJNt0P8A6+bv/wBHvQBD4m/5Pm8Kf9idP/6Omr3mvBvE3/J83hT/ALE6f/0dNXvNABRRRQAUUUUAeI/FKYR+LrmOGPfcSsqIo6u20YH0qPTtHt9JtYyzLJJjdPIw+855Jz2rG8fXXjeL4w6rFYeGft+nMYxDelJFMQ2Dco4IbnuMenarGoadr16mLyG+kXqY1gZUHtgDn8a+AzGg6dad1u29PU9SGIUILuHivxppui2DXRt7zUBF/rWtUDCNe5JJA4rybxJrlt4sWSyvp7mwt7lCwt5iYpJo3XoJT1B44AwelejXOh61qRk0W00+6jE0Z8yWS2bbGmOeowSegH41tar4Yt9W0C1sdU0RWt7a2ELKbVjJDtXrG4GQRgEYpYSt7Bp8l2/vKpzlWi3LRHzH8cG8G6P4LsdL8O6PLpOpTny7iEtuJjU53MxHO75cEe+eleK2M0MU4M0ZZe5HWvo3X/Bmo+PrG+s9O0nxDI8d2beyk1GxkMqqoyJN7gYUgEY9vU14z4n+G/i3StTa1t/DuvXaKB866ZN1xyOFI65719jhI8sOXX57nBXV3zdDS08W32VZ45E8nGd+eAPeuW8RajHqN1thJMEXCn+8e5q2nhfxwumPYjwh4h2PIJCf7Nm7Dp92qy+DfGgBH/CH+Ief+obN/wDE1tGk02zijTs7sx8DPFL5fGe9bI8HeNOP+KP8Q/8Agsm/+Jp48I+NAOPCHiD3/wCJZN/8TWnKzSxgBnVtysysOhBwan+1u4xMol9Setay+DPGfOfCHiHn/qGTf/E0n/CF+M/+hR8Q/wDgsm/+Jp2CxiSKmC8Z+X0PUVA3IroD4J8aHOPCPiHp/wBAyb/4moz4J8a4/wCRQ8Q/+Cyb/wCJppDOdNIK6H/hB/GuP+RP8Q/+C2b/AOJo/wCEH8a/9Cf4h/8ABbN/8TVjMlb64XTmsA37lpBIR71CGyPf+dbn/CD+Nf8AoT/EP/gtm/8Aiacngjxpnnwf4h/8Fk3/AMTU2sIws9uldXpSRWXhCdrieO1lvnG1yCXaJeoUD1NN034f+Mry/ht28Ka/GruAzNpswCjufu1Y8TeF/GN9qjGDwf4hFrCoht1/sybhF4/u9+tZVE5tRXqJ66HP+dp8Z/dwyzn+9I20fkKcl7KzfKqRD0RcVcXwV40H/Mn+If8AwWTf/E1PF4M8ZBhnwj4h/wDBZN/8TV8pR7J4KkEvww02SRm3LbSoO+cTZ/rX0R+yPM00N63GPsNuQc+2D/Kvn7wL4c8Sp8OLBZdA1eN45LhDG1hKHAJB6Fc+tfQ37J9hf2J1SO8sLu1X7PCF8+3aLJy2QNwr5/Dq2M2+0/1PocQ74JO/Rfoe9UUUV9IfPBRRRQByXxp/5I541/7F+/8A/Sd685/YU/5Nt0P/AK+bv/0e9ejfGn/kjnjX/sX7/wD9J3rzn9hT/k23Q/8Ar5u//R70Acl+0Lr/AIj8D/tOeHfG2keBdZ8U29v4Za1eOyik2hnmm6yLG4BAwcY7ij/hqPxt/wBG9+LP+/s3/wAjV9QUUAfL/wDw1H42/wCje/Fn/f2b/wCRqP8AhqPxt/0b34s/7+zf/I1fUFFAHy//AMNR+Nv+je/Fn/f2b/5Go/4aj8bf9G9+LP8Av7N/8jV9QUUAfL//AA1H42/6N78Wf9/Zv/kaj/hqPxt/0b34s/7+zf8AyNX1BRQB8v8A/DUfjb/o3vxZ/wB/Zv8A5Go/4aj8bf8ARvfiz/v7N/8AI1fUFFAHy/8A8NR+Nv8Ao3vxZ/39m/8Akaj/AIaj8bf9G9+LP+/s3/yNX1BRQB8v/wDDUfjb/o3vxZ/39m/+RqP+Go/G3/Rvfiz/AL+zf/I1fUFFAHy//wANR+Nv+je/Fn/f2b/5Go/4aj8bf9G9+LP+/s3/AMjV9QUUAfL/APw1H42/6N78Wf8Af2b/AORqP+Go/G3/AEb34s/7+zf/ACNX1BRQB8v/APDUfjb/AKN78Wf9/Zv/AJGo/wCGo/G3/Rvfiz/v7N/8jV9QUUAfL/8Aw1H42/6N78Wf9/Zv/kaj/hqPxt/0b34s/wC/s3/yNX1BRQB8v/8ADUfjb/o3vxZ/39m/+RqP+Go/G3/Rvfiz/v7N/wDI1fUFFAHy/wD8NR+Nv+je/Fn/AH9m/wDkaj/hqPxt/wBG9+LP+/s3/wAjV9QUUAfL/wDw1H42/wCje/Fn/f2b/wCRqP8AhqPxt/0b34s/7+zf/I1fUFFAHy//AMNR+Nv+je/Fn/f2b/5Go/4aj8bf9G9+LP8Av7N/8jV9QUUAfL//AA1H42/6N78Wf9/Zv/kaj/hqPxt/0b34s/7+zf8AyNX1BRQB8v8A/DUfjb/o3vxZ/wB/Zv8A5Go/4aj8bf8ARvfiz/v7N/8AI1fUFFAHyR42/aK8beI/Bmt+Hh8A/FdsdU064shMWmfy/NjZN237OM43ZxkZr0/9irTdS0j9nvRrHVtPu9Pu0uLotBcwtFIoM7kZVgCMivaKKAP/2Q==">
            <a:extLst>
              <a:ext uri="{FF2B5EF4-FFF2-40B4-BE49-F238E27FC236}">
                <a16:creationId xmlns:a16="http://schemas.microsoft.com/office/drawing/2014/main" id="{7F690EBA-A919-4651-AAA5-A9E0852D2D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E45598-74CF-40E0-A720-38D83B58C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54" y="762000"/>
            <a:ext cx="4286250" cy="251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7E3A5C-D122-4A03-AF75-7FE091B0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068" y="3682915"/>
            <a:ext cx="4286250" cy="2533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63DD51-4D1A-41E0-A305-B90B2CEFE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447" y="1057275"/>
            <a:ext cx="3819525" cy="22193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E74E54-7E2D-4A12-AC88-3AC667BD6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131" y="3682915"/>
            <a:ext cx="3790950" cy="2200275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43872FC5-5DEE-4A2A-8BF2-D3EDAB19C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A9690D8-6119-447D-B517-6666F408F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65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6584-5D8A-4FED-8F5D-B0797240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3606-AFE5-42F7-80BC-AAD125D06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E49D7-948C-497C-AD4F-8573FE027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42" y="754229"/>
            <a:ext cx="4286250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EC762-E5EF-4DBC-99BF-B737A1ADE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825" y="3749675"/>
            <a:ext cx="4286250" cy="2562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20EBEC-1534-4F01-867E-F9299D029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437" y="1078079"/>
            <a:ext cx="3819525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1B49E3-869A-4680-A646-DC1E4C987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423" y="3749675"/>
            <a:ext cx="37909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8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C5FB-1FB6-498A-A22B-AD2B8F56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4ADA9-3406-4089-B80F-89CDF4E34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F0499-D437-4222-947B-B7A6092C0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78" y="681037"/>
            <a:ext cx="4257675" cy="2524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B546A-777E-43F3-AE8C-4CDA9EA97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3652839"/>
            <a:ext cx="4257675" cy="2533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66B173-128A-4102-90F4-DBCFE2252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939" y="1045285"/>
            <a:ext cx="3829050" cy="2228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92F0A-2619-43D4-8444-7EBD6738A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270834" y="3652839"/>
            <a:ext cx="37909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3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325B-429B-4D91-912B-50993176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410818"/>
            <a:ext cx="2700130" cy="1372636"/>
          </a:xfrm>
        </p:spPr>
        <p:txBody>
          <a:bodyPr/>
          <a:lstStyle/>
          <a:p>
            <a:r>
              <a:rPr lang="en-GB" b="1" dirty="0"/>
              <a:t>Pollination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2DFBD4-F8BC-492D-A91B-DFF7A5896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87" y="203940"/>
            <a:ext cx="5857625" cy="64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D800AA-BD9D-46AC-B5B4-AD176CF3BF72}"/>
              </a:ext>
            </a:extLst>
          </p:cNvPr>
          <p:cNvSpPr txBox="1"/>
          <p:nvPr/>
        </p:nvSpPr>
        <p:spPr>
          <a:xfrm>
            <a:off x="3322727" y="2537442"/>
            <a:ext cx="2415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bee is attracted    to the pretty flower</a:t>
            </a:r>
          </a:p>
        </p:txBody>
      </p:sp>
    </p:spTree>
    <p:extLst>
      <p:ext uri="{BB962C8B-B14F-4D97-AF65-F5344CB8AC3E}">
        <p14:creationId xmlns:p14="http://schemas.microsoft.com/office/powerpoint/2010/main" val="54197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3" id="{ADD3AA8B-861B-4B6B-95CB-188CA0556138}" vid="{E14BE295-7BE9-40B0-91AB-0F6BCFE21E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d95966-ef7d-4e67-b719-112b521b4f3e" xsi:nil="true"/>
    <lcf76f155ced4ddcb4097134ff3c332f xmlns="45bc086a-d6a3-4540-8f11-0ba5323318a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600302DC0374EBF0EF4530510F941" ma:contentTypeVersion="16" ma:contentTypeDescription="Create a new document." ma:contentTypeScope="" ma:versionID="b81a2bbb3937dc75e5862b9b3cdfada3">
  <xsd:schema xmlns:xsd="http://www.w3.org/2001/XMLSchema" xmlns:xs="http://www.w3.org/2001/XMLSchema" xmlns:p="http://schemas.microsoft.com/office/2006/metadata/properties" xmlns:ns2="45bc086a-d6a3-4540-8f11-0ba5323318aa" xmlns:ns3="93d95966-ef7d-4e67-b719-112b521b4f3e" targetNamespace="http://schemas.microsoft.com/office/2006/metadata/properties" ma:root="true" ma:fieldsID="b82c55bf951a4e92d39c9ff17be4fb1f" ns2:_="" ns3:_="">
    <xsd:import namespace="45bc086a-d6a3-4540-8f11-0ba5323318aa"/>
    <xsd:import namespace="93d95966-ef7d-4e67-b719-112b521b4f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c086a-d6a3-4540-8f11-0ba532331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b165214-9001-478f-badb-5fb643c380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95966-ef7d-4e67-b719-112b521b4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a17e634-3388-4144-b5ce-f573e16c15d6}" ma:internalName="TaxCatchAll" ma:showField="CatchAllData" ma:web="93d95966-ef7d-4e67-b719-112b521b4f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55DD14-0352-4D04-8A5F-AE7A8260E5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8340704-31A9-47D1-82DD-E76FD59E6E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0FCD2C-9768-40FD-AFCC-B91BDDAFEF62}"/>
</file>

<file path=docProps/app.xml><?xml version="1.0" encoding="utf-8"?>
<Properties xmlns="http://schemas.openxmlformats.org/officeDocument/2006/extended-properties" xmlns:vt="http://schemas.openxmlformats.org/officeDocument/2006/docPropsVTypes">
  <Template>KS1 version 2</Template>
  <TotalTime>261</TotalTime>
  <Words>296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Rainforest</vt:lpstr>
      <vt:lpstr>Your challenge is to become ‘Rainforest Supersensers'!​</vt:lpstr>
      <vt:lpstr>Getting Started</vt:lpstr>
      <vt:lpstr>Where do we find Tropical Rainforests and what is it like there?​</vt:lpstr>
      <vt:lpstr>PowerPoint Presentation</vt:lpstr>
      <vt:lpstr>PowerPoint Presentation</vt:lpstr>
      <vt:lpstr>PowerPoint Presentation</vt:lpstr>
      <vt:lpstr>PowerPoint Presentation</vt:lpstr>
      <vt:lpstr>Pollination</vt:lpstr>
      <vt:lpstr>PowerPoint Presentation</vt:lpstr>
      <vt:lpstr>PowerPoint Presentation</vt:lpstr>
      <vt:lpstr>Your challenge is to become ‘Rainforest Supersensers'!​</vt:lpstr>
      <vt:lpstr>Rainforest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Invisible Worlds</dc:title>
  <dc:creator>Robbie Kirkman</dc:creator>
  <cp:lastModifiedBy>Robbie Kirkman</cp:lastModifiedBy>
  <cp:revision>31</cp:revision>
  <dcterms:created xsi:type="dcterms:W3CDTF">2021-10-28T07:15:10Z</dcterms:created>
  <dcterms:modified xsi:type="dcterms:W3CDTF">2022-12-16T12:51:18Z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0x0101003BD76A536CFF0E49B363299AAF1BAC93</vt:lpwstr>
  </property>
</Properties>
</file>