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2" r:id="rId16"/>
    <p:sldId id="284" r:id="rId17"/>
    <p:sldId id="286" r:id="rId18"/>
    <p:sldId id="288" r:id="rId19"/>
    <p:sldId id="290" r:id="rId20"/>
    <p:sldId id="293" r:id="rId21"/>
    <p:sldId id="295" r:id="rId22"/>
    <p:sldId id="297" r:id="rId23"/>
    <p:sldId id="298" r:id="rId24"/>
    <p:sldId id="300" r:id="rId25"/>
    <p:sldId id="302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Last" userId="ed4dbdd4-5d86-4348-9a02-6727769a4b46" providerId="ADAL" clId="{3343608B-42D9-4057-A500-46B31209FABB}"/>
    <pc:docChg chg="modSld">
      <pc:chgData name="Thomas Last" userId="ed4dbdd4-5d86-4348-9a02-6727769a4b46" providerId="ADAL" clId="{3343608B-42D9-4057-A500-46B31209FABB}" dt="2026-01-30T14:07:32.216" v="4" actId="20577"/>
      <pc:docMkLst>
        <pc:docMk/>
      </pc:docMkLst>
      <pc:sldChg chg="modSp">
        <pc:chgData name="Thomas Last" userId="ed4dbdd4-5d86-4348-9a02-6727769a4b46" providerId="ADAL" clId="{3343608B-42D9-4057-A500-46B31209FABB}" dt="2026-01-30T14:07:32.216" v="4" actId="20577"/>
        <pc:sldMkLst>
          <pc:docMk/>
          <pc:sldMk cId="2303201173" sldId="300"/>
        </pc:sldMkLst>
        <pc:spChg chg="mod">
          <ac:chgData name="Thomas Last" userId="ed4dbdd4-5d86-4348-9a02-6727769a4b46" providerId="ADAL" clId="{3343608B-42D9-4057-A500-46B31209FABB}" dt="2026-01-30T14:07:32.216" v="4" actId="20577"/>
          <ac:spMkLst>
            <pc:docMk/>
            <pc:sldMk cId="2303201173" sldId="300"/>
            <ac:spMk id="4" creationId="{4E7D558C-C0AB-43DF-8D1B-D39A61A50B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93AC-F2B9-4F09-90DE-FAE64BC43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2561E-C81B-4A4E-B642-D9E4503B0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43FB2-D180-46E4-80A7-800F6245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A4DD-238A-457D-9124-2C875AEF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A1D6-14A3-4620-95D0-E2ACBCBF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6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FAE5-E4DC-441D-AB44-326CFC40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AD818-A596-4CF2-A7D5-BE69B9287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95D8C-1369-4CDB-B9A3-61CDCF97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9F6EC-D157-4377-AA9D-4DD20678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94E4A-A68F-4A08-BE2C-5AFE0A7E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2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9C0A8-092A-4FAB-BD21-D2A499F16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E20C5-F544-4319-84A9-97D585D44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856C-DCCC-4796-BD40-556BDB7E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3616-4ADA-472F-A71C-C8F365E2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7D318-EA77-4A0D-B5A3-C74EB9C1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965A-FAED-415E-B9F7-CD4E74A5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48D5-F804-4927-9AE3-AB36C62F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1D68A-24C9-49B3-A314-49F21552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DB44-EE53-442E-82FB-F86FC3CB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64C37-C9E2-4729-930D-007F3B98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9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D2CB-48AC-4D2B-B6A1-890F16D9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3E4A3-0921-461A-82EB-77963366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53C2-B2FA-40E6-9B3D-E6FBEE82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23FEA-2C9F-48B6-AB25-6D5BCE11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ACC32-F026-45CB-8935-7498C6BC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1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70F4-B27A-4CA6-BC22-D891FF76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27C39-53F3-44BB-945B-CEC156F88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382ED-0937-48D3-A1D5-08ED1FE73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13CC0-DC84-422B-9EDB-767551B7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F0E2A-A19B-4C3B-AFA7-6449864C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D36B1-FF68-41C0-BACC-E021AF25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1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744-985E-46AA-B609-6FDCF0CF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FCE4D-E718-40ED-B176-4273F65B0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3DEA6-2E90-42E9-91DC-62971195D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CE53B-9B36-4556-8BAB-1A82838DF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39240-F75F-481D-A179-B50FF3537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EEF80-181E-42DE-9CCD-BD870F4B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5D4F7-EF62-4B89-BFC4-DD227B10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053A5-DB3B-4F1F-AC3B-2DBAADCD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E1F5-970D-4396-9E94-8B68E6F6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6D0F4-AB52-4374-9F04-10978D3C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0EF-85D4-4910-9F75-300B24A5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43620-F375-4D2D-9382-A7A1F335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280CB-DF9B-4F78-ACA1-EB9561FC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78407-0F1D-47B4-ABEF-F39F27B9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61366-4BBC-4708-8C18-DA0CB394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CAF6-3D75-4B52-9780-52E40F22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EAE5-137A-47D7-A096-EE5E8AC47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25725-B297-4029-AA79-E746C972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BE774-8423-419F-8D0B-8C02C5BE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227C5-C512-4BE6-B6D2-9F6497FC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B0DF1-712A-429B-9242-889021D1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3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DFF8-A301-4E25-8E8B-2AA9276E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06D98-D71C-4003-B298-5E6B20C96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C2C8-C59F-4A8C-A0C5-A2B81437D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F2763-E408-4FE5-94E9-68C616DF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8C4AC-1724-4455-9629-47DC3822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E772E-F7AE-4C11-8861-DD62FEC5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04A90-1847-4B77-8D3A-74D8E154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586A6-B69C-4352-AC8B-72106820A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2E6D2-5E41-4153-8ED4-FAB16D886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611B-B2C8-4D23-B4DF-A14B6B9F21A6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D812-4D2C-448B-A94D-DE0CCB941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B5859-4A01-4A1C-A5CE-977EABE03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09E2-C2CD-47BE-AADC-DCDD6F5CD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0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users/lolame-37761/?utm_source=link-attribution&amp;utm_medium=referral&amp;utm_campaign=image&amp;utm_content=4239606" TargetMode="External"/><Relationship Id="rId13" Type="http://schemas.openxmlformats.org/officeDocument/2006/relationships/hyperlink" Target="https://pixabay.com/?utm_source=link-attribution&amp;utm_medium=referral&amp;utm_campaign=image&amp;utm_content=5480561" TargetMode="External"/><Relationship Id="rId18" Type="http://schemas.openxmlformats.org/officeDocument/2006/relationships/hyperlink" Target="https://pixabay.com/users/umsiedlungen-8315758/?utm_source=link-attribution&amp;utm_medium=referral&amp;utm_campaign=image&amp;utm_content=3286974" TargetMode="External"/><Relationship Id="rId26" Type="http://schemas.openxmlformats.org/officeDocument/2006/relationships/hyperlink" Target="https://pixabay.com/users/nicholas_demetriades-11327359/?utm_source=link-attribution&amp;utm_medium=referral&amp;utm_campaign=image&amp;utm_content=5967218" TargetMode="External"/><Relationship Id="rId39" Type="http://schemas.openxmlformats.org/officeDocument/2006/relationships/hyperlink" Target="https://pixabay.com/?utm_source=link-attribution&amp;utm_medium=referral&amp;utm_campaign=image&amp;utm_content=414199" TargetMode="External"/><Relationship Id="rId3" Type="http://schemas.openxmlformats.org/officeDocument/2006/relationships/hyperlink" Target="https://pixabay.com/?utm_source=link-attribution&amp;utm_medium=referral&amp;utm_campaign=image&amp;utm_content=818137" TargetMode="External"/><Relationship Id="rId21" Type="http://schemas.openxmlformats.org/officeDocument/2006/relationships/hyperlink" Target="https://pixabay.com/?utm_source=link-attribution&amp;utm_medium=referral&amp;utm_campaign=image&amp;utm_content=991945" TargetMode="External"/><Relationship Id="rId34" Type="http://schemas.openxmlformats.org/officeDocument/2006/relationships/hyperlink" Target="https://pixabay.com/users/diego_torres-1118992/?utm_source=link-attribution&amp;utm_medium=referral&amp;utm_campaign=image&amp;utm_content=815271" TargetMode="External"/><Relationship Id="rId42" Type="http://schemas.openxmlformats.org/officeDocument/2006/relationships/hyperlink" Target="https://pixabay.com/users/pollydot-160618/?utm_source=link-attribution&amp;utm_medium=referral&amp;utm_campaign=image&amp;utm_content=326334" TargetMode="External"/><Relationship Id="rId47" Type="http://schemas.openxmlformats.org/officeDocument/2006/relationships/hyperlink" Target="https://pixabay.com/?utm_source=link-attribution&amp;utm_medium=referral&amp;utm_campaign=image&amp;utm_content=6645036" TargetMode="External"/><Relationship Id="rId7" Type="http://schemas.openxmlformats.org/officeDocument/2006/relationships/hyperlink" Target="https://pixabay.com/?utm_source=link-attribution&amp;utm_medium=referral&amp;utm_campaign=image&amp;utm_content=4913122" TargetMode="External"/><Relationship Id="rId12" Type="http://schemas.openxmlformats.org/officeDocument/2006/relationships/hyperlink" Target="https://pixabay.com/users/xiserge-15871962/?utm_source=link-attribution&amp;utm_medium=referral&amp;utm_campaign=image&amp;utm_content=5480561" TargetMode="External"/><Relationship Id="rId17" Type="http://schemas.openxmlformats.org/officeDocument/2006/relationships/hyperlink" Target="https://pixabay.com/?utm_source=link-attribution&amp;utm_medium=referral&amp;utm_campaign=image&amp;utm_content=8267791" TargetMode="External"/><Relationship Id="rId25" Type="http://schemas.openxmlformats.org/officeDocument/2006/relationships/hyperlink" Target="https://pixabay.com/?utm_source=link-attribution&amp;utm_medium=referral&amp;utm_campaign=image&amp;utm_content=292132" TargetMode="External"/><Relationship Id="rId33" Type="http://schemas.openxmlformats.org/officeDocument/2006/relationships/hyperlink" Target="https://pixabay.com/?utm_source=link-attribution&amp;utm_medium=referral&amp;utm_campaign=image&amp;utm_content=6317523" TargetMode="External"/><Relationship Id="rId38" Type="http://schemas.openxmlformats.org/officeDocument/2006/relationships/hyperlink" Target="https://pixabay.com/users/giografiche-377204/?utm_source=link-attribution&amp;utm_medium=referral&amp;utm_campaign=image&amp;utm_content=414199" TargetMode="External"/><Relationship Id="rId46" Type="http://schemas.openxmlformats.org/officeDocument/2006/relationships/hyperlink" Target="https://pixabay.com/users/andalusian-23406938/?utm_source=link-attribution&amp;utm_medium=referral&amp;utm_campaign=image&amp;utm_content=6645036" TargetMode="External"/><Relationship Id="rId2" Type="http://schemas.openxmlformats.org/officeDocument/2006/relationships/hyperlink" Target="https://pixabay.com/users/tiny-hand-804270/?utm_source=link-attribution&amp;utm_medium=referral&amp;utm_campaign=image&amp;utm_content=818137" TargetMode="External"/><Relationship Id="rId16" Type="http://schemas.openxmlformats.org/officeDocument/2006/relationships/hyperlink" Target="https://pixabay.com/users/terski-5330276/?utm_source=link-attribution&amp;utm_medium=referral&amp;utm_campaign=image&amp;utm_content=8267791" TargetMode="External"/><Relationship Id="rId20" Type="http://schemas.openxmlformats.org/officeDocument/2006/relationships/hyperlink" Target="https://pixabay.com/users/lwatteternal-1528452/?utm_source=link-attribution&amp;utm_medium=referral&amp;utm_campaign=image&amp;utm_content=991945" TargetMode="External"/><Relationship Id="rId29" Type="http://schemas.openxmlformats.org/officeDocument/2006/relationships/hyperlink" Target="https://pixabay.com/?utm_source=link-attribution&amp;utm_medium=referral&amp;utm_campaign=image&amp;utm_content=3243716" TargetMode="External"/><Relationship Id="rId41" Type="http://schemas.openxmlformats.org/officeDocument/2006/relationships/hyperlink" Target="https://pixabay.com/?utm_source=link-attribution&amp;utm_medium=referral&amp;utm_campaign=image&amp;utm_content=2761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users/mariananbu-7207273/?utm_source=link-attribution&amp;utm_medium=referral&amp;utm_campaign=image&amp;utm_content=4913122" TargetMode="External"/><Relationship Id="rId11" Type="http://schemas.openxmlformats.org/officeDocument/2006/relationships/hyperlink" Target="https://pixabay.com/?utm_source=link-attribution&amp;utm_medium=referral&amp;utm_campaign=image&amp;utm_content=337695" TargetMode="External"/><Relationship Id="rId24" Type="http://schemas.openxmlformats.org/officeDocument/2006/relationships/hyperlink" Target="https://pixabay.com/users/pollydot-160618/?utm_source=link-attribution&amp;utm_medium=referral&amp;utm_campaign=image&amp;utm_content=292132" TargetMode="External"/><Relationship Id="rId32" Type="http://schemas.openxmlformats.org/officeDocument/2006/relationships/hyperlink" Target="https://pixabay.com/users/derweg-7520060/?utm_source=link-attribution&amp;utm_medium=referral&amp;utm_campaign=image&amp;utm_content=6317523" TargetMode="External"/><Relationship Id="rId37" Type="http://schemas.openxmlformats.org/officeDocument/2006/relationships/hyperlink" Target="https://pixabay.com/?utm_source=link-attribution&amp;utm_medium=referral&amp;utm_campaign=image&amp;utm_content=7413333" TargetMode="External"/><Relationship Id="rId40" Type="http://schemas.openxmlformats.org/officeDocument/2006/relationships/hyperlink" Target="https://pixabay.com/users/patosan-172763/?utm_source=link-attribution&amp;utm_medium=referral&amp;utm_campaign=image&amp;utm_content=276190" TargetMode="External"/><Relationship Id="rId45" Type="http://schemas.openxmlformats.org/officeDocument/2006/relationships/hyperlink" Target="https://pixabay.com/?utm_source=link-attribution&amp;utm_medium=referral&amp;utm_campaign=image&amp;utm_content=3598561" TargetMode="External"/><Relationship Id="rId5" Type="http://schemas.openxmlformats.org/officeDocument/2006/relationships/hyperlink" Target="https://pixabay.com/?utm_source=link-attribution&amp;utm_medium=referral&amp;utm_campaign=image&amp;utm_content=7119602" TargetMode="External"/><Relationship Id="rId15" Type="http://schemas.openxmlformats.org/officeDocument/2006/relationships/hyperlink" Target="https://pixabay.com/?utm_source=link-attribution&amp;utm_medium=referral&amp;utm_campaign=image&amp;utm_content=1537694" TargetMode="External"/><Relationship Id="rId23" Type="http://schemas.openxmlformats.org/officeDocument/2006/relationships/hyperlink" Target="https://pixabay.com/?utm_source=link-attribution&amp;utm_medium=referral&amp;utm_campaign=image&amp;utm_content=4751541" TargetMode="External"/><Relationship Id="rId28" Type="http://schemas.openxmlformats.org/officeDocument/2006/relationships/hyperlink" Target="https://pixabay.com/users/cmolens-5245537/?utm_source=link-attribution&amp;utm_medium=referral&amp;utm_campaign=image&amp;utm_content=3243716" TargetMode="External"/><Relationship Id="rId36" Type="http://schemas.openxmlformats.org/officeDocument/2006/relationships/hyperlink" Target="https://pixabay.com/users/mirey2222-20742269/?utm_source=link-attribution&amp;utm_medium=referral&amp;utm_campaign=image&amp;utm_content=7413333" TargetMode="External"/><Relationship Id="rId10" Type="http://schemas.openxmlformats.org/officeDocument/2006/relationships/hyperlink" Target="https://pixabay.com/users/pollydot-160618/?utm_source=link-attribution&amp;utm_medium=referral&amp;utm_campaign=image&amp;utm_content=337695" TargetMode="External"/><Relationship Id="rId19" Type="http://schemas.openxmlformats.org/officeDocument/2006/relationships/hyperlink" Target="https://pixabay.com/?utm_source=link-attribution&amp;utm_medium=referral&amp;utm_campaign=image&amp;utm_content=3286974" TargetMode="External"/><Relationship Id="rId31" Type="http://schemas.openxmlformats.org/officeDocument/2006/relationships/hyperlink" Target="https://pixabay.com/?utm_source=link-attribution&amp;utm_medium=referral&amp;utm_campaign=image&amp;utm_content=5979041" TargetMode="External"/><Relationship Id="rId44" Type="http://schemas.openxmlformats.org/officeDocument/2006/relationships/hyperlink" Target="https://pixabay.com/users/ralphs_fotos-1767157/?utm_source=link-attribution&amp;utm_medium=referral&amp;utm_campaign=image&amp;utm_content=3598561" TargetMode="External"/><Relationship Id="rId4" Type="http://schemas.openxmlformats.org/officeDocument/2006/relationships/hyperlink" Target="https://pixabay.com/users/kranich17-11197573/?utm_source=link-attribution&amp;utm_medium=referral&amp;utm_campaign=image&amp;utm_content=7119602" TargetMode="External"/><Relationship Id="rId9" Type="http://schemas.openxmlformats.org/officeDocument/2006/relationships/hyperlink" Target="https://pixabay.com/?utm_source=link-attribution&amp;utm_medium=referral&amp;utm_campaign=image&amp;utm_content=4239606" TargetMode="External"/><Relationship Id="rId14" Type="http://schemas.openxmlformats.org/officeDocument/2006/relationships/hyperlink" Target="https://pixabay.com/users/castleguard-2970404/?utm_source=link-attribution&amp;utm_medium=referral&amp;utm_campaign=image&amp;utm_content=1537694" TargetMode="External"/><Relationship Id="rId22" Type="http://schemas.openxmlformats.org/officeDocument/2006/relationships/hyperlink" Target="https://pixabay.com/users/terrianneallen-11192675/?utm_source=link-attribution&amp;utm_medium=referral&amp;utm_campaign=image&amp;utm_content=4751541" TargetMode="External"/><Relationship Id="rId27" Type="http://schemas.openxmlformats.org/officeDocument/2006/relationships/hyperlink" Target="https://pixabay.com/?utm_source=link-attribution&amp;utm_medium=referral&amp;utm_campaign=image&amp;utm_content=5967218" TargetMode="External"/><Relationship Id="rId30" Type="http://schemas.openxmlformats.org/officeDocument/2006/relationships/hyperlink" Target="https://pixabay.com/users/valerushka_kay-20061459/?utm_source=link-attribution&amp;utm_medium=referral&amp;utm_campaign=image&amp;utm_content=5979041" TargetMode="External"/><Relationship Id="rId35" Type="http://schemas.openxmlformats.org/officeDocument/2006/relationships/hyperlink" Target="https://pixabay.com/?utm_source=link-attribution&amp;utm_medium=referral&amp;utm_campaign=image&amp;utm_content=815271" TargetMode="External"/><Relationship Id="rId43" Type="http://schemas.openxmlformats.org/officeDocument/2006/relationships/hyperlink" Target="https://pixabay.com/?utm_source=link-attribution&amp;utm_medium=referral&amp;utm_campaign=image&amp;utm_content=32633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Honeycomb Bee Work photo and picture">
            <a:extLst>
              <a:ext uri="{FF2B5EF4-FFF2-40B4-BE49-F238E27FC236}">
                <a16:creationId xmlns:a16="http://schemas.microsoft.com/office/drawing/2014/main" id="{BBE217E1-8EAC-4234-A737-B6D0C3FD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20254-D4A5-4804-855D-C7DBB5515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6084" y="2418956"/>
            <a:ext cx="5919831" cy="1010044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The Littlest Bee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00DDF-4B5D-4FEF-80ED-9E16E4083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084" y="3602038"/>
            <a:ext cx="5919831" cy="483401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GB" dirty="0"/>
              <a:t>Author: Thomas Last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6A4A2-B1E6-481A-AA7D-31FF25EAC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31" y="5544774"/>
            <a:ext cx="1659269" cy="13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1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Sunset Sky photo and picture">
            <a:extLst>
              <a:ext uri="{FF2B5EF4-FFF2-40B4-BE49-F238E27FC236}">
                <a16:creationId xmlns:a16="http://schemas.microsoft.com/office/drawing/2014/main" id="{66147C48-B859-4457-9D82-90954C5F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For weeks this went on, until one fateful day…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96C8AA-FDD7-4806-9FB8-B152F87C1324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When the skies looked dark and the clouds had turned grey…</a:t>
            </a:r>
          </a:p>
        </p:txBody>
      </p:sp>
    </p:spTree>
    <p:extLst>
      <p:ext uri="{BB962C8B-B14F-4D97-AF65-F5344CB8AC3E}">
        <p14:creationId xmlns:p14="http://schemas.microsoft.com/office/powerpoint/2010/main" val="50326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Bees Swarm photo and picture">
            <a:extLst>
              <a:ext uri="{FF2B5EF4-FFF2-40B4-BE49-F238E27FC236}">
                <a16:creationId xmlns:a16="http://schemas.microsoft.com/office/drawing/2014/main" id="{875E4148-E21B-4276-BDF5-7963E96B0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Her brothers and sisters were unable to fly…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8F25DF-7125-422F-8CB0-8521D24AC4A8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They were all too poorly, to take to the sky.</a:t>
            </a:r>
          </a:p>
        </p:txBody>
      </p:sp>
    </p:spTree>
    <p:extLst>
      <p:ext uri="{BB962C8B-B14F-4D97-AF65-F5344CB8AC3E}">
        <p14:creationId xmlns:p14="http://schemas.microsoft.com/office/powerpoint/2010/main" val="371064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ees Insects photo and picture">
            <a:extLst>
              <a:ext uri="{FF2B5EF4-FFF2-40B4-BE49-F238E27FC236}">
                <a16:creationId xmlns:a16="http://schemas.microsoft.com/office/drawing/2014/main" id="{EA53C670-26DB-455F-A53F-CC8D99FB3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Panton" panose="00000500000000000000" pitchFamily="50" charset="0"/>
              </a:rPr>
              <a:t>What had happened to them? Well, between me and you…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B948AF-0B0C-4874-8D6F-1790B573DEBB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 They’d all come down with a terrible flu.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E4195FF-7B80-472A-8136-CE5D19BB2980}"/>
              </a:ext>
            </a:extLst>
          </p:cNvPr>
          <p:cNvSpPr/>
          <p:nvPr/>
        </p:nvSpPr>
        <p:spPr>
          <a:xfrm>
            <a:off x="8565502" y="1865814"/>
            <a:ext cx="2307769" cy="1119981"/>
          </a:xfrm>
          <a:prstGeom prst="wedgeEllipseCallout">
            <a:avLst>
              <a:gd name="adj1" fmla="val -130017"/>
              <a:gd name="adj2" fmla="val 8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Achoo!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9B971DB-6948-4598-85F5-A2F555ADE2A6}"/>
              </a:ext>
            </a:extLst>
          </p:cNvPr>
          <p:cNvSpPr/>
          <p:nvPr/>
        </p:nvSpPr>
        <p:spPr>
          <a:xfrm>
            <a:off x="454092" y="2136403"/>
            <a:ext cx="2307769" cy="1119981"/>
          </a:xfrm>
          <a:prstGeom prst="wedgeEllipseCallout">
            <a:avLst>
              <a:gd name="adj1" fmla="val -66476"/>
              <a:gd name="adj2" fmla="val -598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Achoo!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482C81F-A554-4249-95A6-1D4B12D3E25F}"/>
              </a:ext>
            </a:extLst>
          </p:cNvPr>
          <p:cNvSpPr/>
          <p:nvPr/>
        </p:nvSpPr>
        <p:spPr>
          <a:xfrm>
            <a:off x="7903026" y="4226767"/>
            <a:ext cx="1847464" cy="1091220"/>
          </a:xfrm>
          <a:prstGeom prst="wedgeEllipseCallout">
            <a:avLst>
              <a:gd name="adj1" fmla="val -79670"/>
              <a:gd name="adj2" fmla="val 476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Sniff!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0B83ACB-EAA5-475A-BB81-86C019B05B6B}"/>
              </a:ext>
            </a:extLst>
          </p:cNvPr>
          <p:cNvSpPr/>
          <p:nvPr/>
        </p:nvSpPr>
        <p:spPr>
          <a:xfrm>
            <a:off x="5934270" y="1325563"/>
            <a:ext cx="2435284" cy="1325563"/>
          </a:xfrm>
          <a:prstGeom prst="wedgeEllipseCallout">
            <a:avLst>
              <a:gd name="adj1" fmla="val -125680"/>
              <a:gd name="adj2" fmla="val 1141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Cough!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E0800D9-BCD4-4275-B8FD-306D0AB6F63E}"/>
              </a:ext>
            </a:extLst>
          </p:cNvPr>
          <p:cNvSpPr/>
          <p:nvPr/>
        </p:nvSpPr>
        <p:spPr>
          <a:xfrm>
            <a:off x="522514" y="3876408"/>
            <a:ext cx="2391747" cy="1119981"/>
          </a:xfrm>
          <a:prstGeom prst="wedgeEllipseCallout">
            <a:avLst>
              <a:gd name="adj1" fmla="val 106623"/>
              <a:gd name="adj2" fmla="val -64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Cough!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DFE6E5D-6A32-44EB-8FD6-7F4B47A7BD70}"/>
              </a:ext>
            </a:extLst>
          </p:cNvPr>
          <p:cNvSpPr/>
          <p:nvPr/>
        </p:nvSpPr>
        <p:spPr>
          <a:xfrm>
            <a:off x="9493895" y="3316417"/>
            <a:ext cx="2646784" cy="1119981"/>
          </a:xfrm>
          <a:prstGeom prst="wedgeEllipseCallout">
            <a:avLst>
              <a:gd name="adj1" fmla="val 51823"/>
              <a:gd name="adj2" fmla="val -1123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Sneeze!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44967A0-47D4-435F-8E60-FAB17E65BBB5}"/>
              </a:ext>
            </a:extLst>
          </p:cNvPr>
          <p:cNvSpPr/>
          <p:nvPr/>
        </p:nvSpPr>
        <p:spPr>
          <a:xfrm>
            <a:off x="5256242" y="3666776"/>
            <a:ext cx="2646784" cy="1119981"/>
          </a:xfrm>
          <a:prstGeom prst="wedgeEllipseCallout">
            <a:avLst>
              <a:gd name="adj1" fmla="val -67331"/>
              <a:gd name="adj2" fmla="val 409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Sneeze!</a:t>
            </a:r>
          </a:p>
        </p:txBody>
      </p:sp>
    </p:spTree>
    <p:extLst>
      <p:ext uri="{BB962C8B-B14F-4D97-AF65-F5344CB8AC3E}">
        <p14:creationId xmlns:p14="http://schemas.microsoft.com/office/powerpoint/2010/main" val="74718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ee Water Spray photo and picture">
            <a:extLst>
              <a:ext uri="{FF2B5EF4-FFF2-40B4-BE49-F238E27FC236}">
                <a16:creationId xmlns:a16="http://schemas.microsoft.com/office/drawing/2014/main" id="{55FA22AE-ABD4-4CC2-8EEC-0354248B1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The gardener who owned the field next door…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CC45EB-3EE0-4EED-9566-F638F47F65DA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Had been spraying some chemicals all over the floor.</a:t>
            </a:r>
          </a:p>
        </p:txBody>
      </p:sp>
    </p:spTree>
    <p:extLst>
      <p:ext uri="{BB962C8B-B14F-4D97-AF65-F5344CB8AC3E}">
        <p14:creationId xmlns:p14="http://schemas.microsoft.com/office/powerpoint/2010/main" val="376878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ree Bee Insect photo and picture">
            <a:extLst>
              <a:ext uri="{FF2B5EF4-FFF2-40B4-BE49-F238E27FC236}">
                <a16:creationId xmlns:a16="http://schemas.microsoft.com/office/drawing/2014/main" id="{182B9D63-2381-422F-A2DB-FE6725A4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Some of this nasty, horrible stuff…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87AE8D-882C-4378-8F35-96C53B0C152B}"/>
              </a:ext>
            </a:extLst>
          </p:cNvPr>
          <p:cNvSpPr txBox="1">
            <a:spLocks/>
          </p:cNvSpPr>
          <p:nvPr/>
        </p:nvSpPr>
        <p:spPr>
          <a:xfrm>
            <a:off x="-1" y="5532437"/>
            <a:ext cx="12191999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Had been drunk by the bees and it made them feel rough!</a:t>
            </a:r>
          </a:p>
        </p:txBody>
      </p:sp>
    </p:spTree>
    <p:extLst>
      <p:ext uri="{BB962C8B-B14F-4D97-AF65-F5344CB8AC3E}">
        <p14:creationId xmlns:p14="http://schemas.microsoft.com/office/powerpoint/2010/main" val="385485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Beehive Bee photo and picture">
            <a:extLst>
              <a:ext uri="{FF2B5EF4-FFF2-40B4-BE49-F238E27FC236}">
                <a16:creationId xmlns:a16="http://schemas.microsoft.com/office/drawing/2014/main" id="{6D4A9CF2-7785-4932-A6EC-8172568D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5D2983-579F-4C05-8FAF-D5720C35023D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…the Queen bee cried…”Without any pollen, how will we survive?!”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866578C-A320-4583-9EF6-2C6B914AD7A7}"/>
              </a:ext>
            </a:extLst>
          </p:cNvPr>
          <p:cNvSpPr/>
          <p:nvPr/>
        </p:nvSpPr>
        <p:spPr>
          <a:xfrm>
            <a:off x="1129004" y="1791478"/>
            <a:ext cx="3946849" cy="2127379"/>
          </a:xfrm>
          <a:prstGeom prst="wedgeEllipseCallout">
            <a:avLst>
              <a:gd name="adj1" fmla="val 66164"/>
              <a:gd name="adj2" fmla="val 3632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“What shall we do?!?”</a:t>
            </a:r>
          </a:p>
        </p:txBody>
      </p:sp>
    </p:spTree>
    <p:extLst>
      <p:ext uri="{BB962C8B-B14F-4D97-AF65-F5344CB8AC3E}">
        <p14:creationId xmlns:p14="http://schemas.microsoft.com/office/powerpoint/2010/main" val="237018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ee Flower Petals photo and picture">
            <a:extLst>
              <a:ext uri="{FF2B5EF4-FFF2-40B4-BE49-F238E27FC236}">
                <a16:creationId xmlns:a16="http://schemas.microsoft.com/office/drawing/2014/main" id="{B0989B93-672C-4715-A3EF-D37FACA3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066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“The flowers won’t seed or the trees bear fruit”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2CF85F-BEEC-464B-864E-A11FDCA638FF}"/>
              </a:ext>
            </a:extLst>
          </p:cNvPr>
          <p:cNvSpPr txBox="1">
            <a:spLocks/>
          </p:cNvSpPr>
          <p:nvPr/>
        </p:nvSpPr>
        <p:spPr>
          <a:xfrm>
            <a:off x="0" y="5993934"/>
            <a:ext cx="12192000" cy="86406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…and that’s when she turned to her smallest recruit.</a:t>
            </a:r>
          </a:p>
        </p:txBody>
      </p:sp>
    </p:spTree>
    <p:extLst>
      <p:ext uri="{BB962C8B-B14F-4D97-AF65-F5344CB8AC3E}">
        <p14:creationId xmlns:p14="http://schemas.microsoft.com/office/powerpoint/2010/main" val="76121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ee Bee Flight photo and picture">
            <a:extLst>
              <a:ext uri="{FF2B5EF4-FFF2-40B4-BE49-F238E27FC236}">
                <a16:creationId xmlns:a16="http://schemas.microsoft.com/office/drawing/2014/main" id="{9016521A-A694-4B20-9BEC-CD3BDF1E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For the sake us all, she had a big job to do…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43BDA4-6C38-428C-BD77-A8B83DE96A5B}"/>
              </a:ext>
            </a:extLst>
          </p:cNvPr>
          <p:cNvSpPr txBox="1">
            <a:spLocks/>
          </p:cNvSpPr>
          <p:nvPr/>
        </p:nvSpPr>
        <p:spPr>
          <a:xfrm>
            <a:off x="-1" y="5532437"/>
            <a:ext cx="12191999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But without hesitation, away Collette flew.</a:t>
            </a:r>
          </a:p>
        </p:txBody>
      </p:sp>
    </p:spTree>
    <p:extLst>
      <p:ext uri="{BB962C8B-B14F-4D97-AF65-F5344CB8AC3E}">
        <p14:creationId xmlns:p14="http://schemas.microsoft.com/office/powerpoint/2010/main" val="79838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ee Water Raindrops photo and picture">
            <a:extLst>
              <a:ext uri="{FF2B5EF4-FFF2-40B4-BE49-F238E27FC236}">
                <a16:creationId xmlns:a16="http://schemas.microsoft.com/office/drawing/2014/main" id="{C94B6933-93D2-430E-80F8-0FBA7DD3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She darted and dodged the rain as it fell…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418B8A-5FD8-4324-89E5-EDCC2D28FDC1}"/>
              </a:ext>
            </a:extLst>
          </p:cNvPr>
          <p:cNvSpPr txBox="1">
            <a:spLocks/>
          </p:cNvSpPr>
          <p:nvPr/>
        </p:nvSpPr>
        <p:spPr>
          <a:xfrm>
            <a:off x="-1" y="5532437"/>
            <a:ext cx="12191999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Determined to prove that she could do well.</a:t>
            </a:r>
          </a:p>
        </p:txBody>
      </p:sp>
    </p:spTree>
    <p:extLst>
      <p:ext uri="{BB962C8B-B14F-4D97-AF65-F5344CB8AC3E}">
        <p14:creationId xmlns:p14="http://schemas.microsoft.com/office/powerpoint/2010/main" val="201693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Bee Honey Bee photo and picture">
            <a:extLst>
              <a:ext uri="{FF2B5EF4-FFF2-40B4-BE49-F238E27FC236}">
                <a16:creationId xmlns:a16="http://schemas.microsoft.com/office/drawing/2014/main" id="{1E7218FC-E89E-493E-A438-5FDD7ACB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She stayed in the meadow for over an hour…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2A4FAD-05D6-457D-800B-575F11D58E61}"/>
              </a:ext>
            </a:extLst>
          </p:cNvPr>
          <p:cNvSpPr txBox="1">
            <a:spLocks/>
          </p:cNvSpPr>
          <p:nvPr/>
        </p:nvSpPr>
        <p:spPr>
          <a:xfrm>
            <a:off x="-1" y="5551714"/>
            <a:ext cx="12191999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Panton" panose="00000500000000000000" pitchFamily="50" charset="0"/>
              </a:rPr>
              <a:t>Moving the pollen from flower to flower.</a:t>
            </a:r>
            <a:endParaRPr lang="en-GB" dirty="0"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Flowers Nature photo and picture">
            <a:extLst>
              <a:ext uri="{FF2B5EF4-FFF2-40B4-BE49-F238E27FC236}">
                <a16:creationId xmlns:a16="http://schemas.microsoft.com/office/drawing/2014/main" id="{9E73EB8A-AD93-4522-B757-B2932BC1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07185"/>
            <a:ext cx="12192000" cy="750815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In the wildflower meadow, where this story is set…</a:t>
            </a:r>
          </a:p>
        </p:txBody>
      </p:sp>
    </p:spTree>
    <p:extLst>
      <p:ext uri="{BB962C8B-B14F-4D97-AF65-F5344CB8AC3E}">
        <p14:creationId xmlns:p14="http://schemas.microsoft.com/office/powerpoint/2010/main" val="110031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ee Sky Clouds photo and picture">
            <a:extLst>
              <a:ext uri="{FF2B5EF4-FFF2-40B4-BE49-F238E27FC236}">
                <a16:creationId xmlns:a16="http://schemas.microsoft.com/office/drawing/2014/main" id="{39CDB585-6569-4C8A-AD99-6142EF49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When the storm finally passed, out peered the Sun…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6F2100-E7E7-4C60-A0FD-931F7B99752A}"/>
              </a:ext>
            </a:extLst>
          </p:cNvPr>
          <p:cNvSpPr txBox="1">
            <a:spLocks/>
          </p:cNvSpPr>
          <p:nvPr/>
        </p:nvSpPr>
        <p:spPr>
          <a:xfrm>
            <a:off x="-1" y="5943600"/>
            <a:ext cx="12191999" cy="9144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Collette trudged back to the hive, her job was done.</a:t>
            </a:r>
          </a:p>
        </p:txBody>
      </p:sp>
    </p:spTree>
    <p:extLst>
      <p:ext uri="{BB962C8B-B14F-4D97-AF65-F5344CB8AC3E}">
        <p14:creationId xmlns:p14="http://schemas.microsoft.com/office/powerpoint/2010/main" val="368710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ree Bees Insects photo and picture">
            <a:extLst>
              <a:ext uri="{FF2B5EF4-FFF2-40B4-BE49-F238E27FC236}">
                <a16:creationId xmlns:a16="http://schemas.microsoft.com/office/drawing/2014/main" id="{92B0598E-751D-4988-A84F-6DF9B77E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90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With tired little wings and aching knees…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3AAE20-963C-4226-8399-C5B3DC4BF2AA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Collette was embraced by the rest of the bees.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574CE9E-C72D-499D-BF26-A9D11BCBE9D4}"/>
              </a:ext>
            </a:extLst>
          </p:cNvPr>
          <p:cNvSpPr/>
          <p:nvPr/>
        </p:nvSpPr>
        <p:spPr>
          <a:xfrm>
            <a:off x="8565502" y="1865814"/>
            <a:ext cx="2646784" cy="1119981"/>
          </a:xfrm>
          <a:prstGeom prst="wedgeEllipseCallout">
            <a:avLst>
              <a:gd name="adj1" fmla="val -130017"/>
              <a:gd name="adj2" fmla="val 88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Hooray!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299E0F7-28AA-4308-B349-1AD080A7730A}"/>
              </a:ext>
            </a:extLst>
          </p:cNvPr>
          <p:cNvSpPr/>
          <p:nvPr/>
        </p:nvSpPr>
        <p:spPr>
          <a:xfrm>
            <a:off x="454092" y="2136403"/>
            <a:ext cx="2307769" cy="1119981"/>
          </a:xfrm>
          <a:prstGeom prst="wedgeEllipseCallout">
            <a:avLst>
              <a:gd name="adj1" fmla="val -66476"/>
              <a:gd name="adj2" fmla="val -598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Well done!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C2EA043-4CCB-4AD1-9068-5FD8E7533F8C}"/>
              </a:ext>
            </a:extLst>
          </p:cNvPr>
          <p:cNvSpPr/>
          <p:nvPr/>
        </p:nvSpPr>
        <p:spPr>
          <a:xfrm>
            <a:off x="5934270" y="1325563"/>
            <a:ext cx="2435284" cy="1325563"/>
          </a:xfrm>
          <a:prstGeom prst="wedgeEllipseCallout">
            <a:avLst>
              <a:gd name="adj1" fmla="val -131044"/>
              <a:gd name="adj2" fmla="val 24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You did it!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F3C91B5-A74C-4461-BEDA-972722256643}"/>
              </a:ext>
            </a:extLst>
          </p:cNvPr>
          <p:cNvSpPr/>
          <p:nvPr/>
        </p:nvSpPr>
        <p:spPr>
          <a:xfrm>
            <a:off x="51321" y="3876408"/>
            <a:ext cx="3009119" cy="1325563"/>
          </a:xfrm>
          <a:prstGeom prst="wedgeEllipseCallout">
            <a:avLst>
              <a:gd name="adj1" fmla="val 121615"/>
              <a:gd name="adj2" fmla="val 554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Amazing!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EFBE503-88F6-47F8-B9C0-901D1EFF37A0}"/>
              </a:ext>
            </a:extLst>
          </p:cNvPr>
          <p:cNvSpPr/>
          <p:nvPr/>
        </p:nvSpPr>
        <p:spPr>
          <a:xfrm>
            <a:off x="9493895" y="3316417"/>
            <a:ext cx="2646784" cy="1119981"/>
          </a:xfrm>
          <a:prstGeom prst="wedgeEllipseCallout">
            <a:avLst>
              <a:gd name="adj1" fmla="val 51823"/>
              <a:gd name="adj2" fmla="val -1123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Good job!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B349EC1-F456-41DC-8900-E7088C25922C}"/>
              </a:ext>
            </a:extLst>
          </p:cNvPr>
          <p:cNvSpPr/>
          <p:nvPr/>
        </p:nvSpPr>
        <p:spPr>
          <a:xfrm>
            <a:off x="5256241" y="3666776"/>
            <a:ext cx="2740093" cy="1325563"/>
          </a:xfrm>
          <a:prstGeom prst="wedgeEllipseCallout">
            <a:avLst>
              <a:gd name="adj1" fmla="val -67331"/>
              <a:gd name="adj2" fmla="val 409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Go Collette!</a:t>
            </a:r>
          </a:p>
        </p:txBody>
      </p:sp>
    </p:spTree>
    <p:extLst>
      <p:ext uri="{BB962C8B-B14F-4D97-AF65-F5344CB8AC3E}">
        <p14:creationId xmlns:p14="http://schemas.microsoft.com/office/powerpoint/2010/main" val="240802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Honey Bees Beehive photo and picture">
            <a:extLst>
              <a:ext uri="{FF2B5EF4-FFF2-40B4-BE49-F238E27FC236}">
                <a16:creationId xmlns:a16="http://schemas.microsoft.com/office/drawing/2014/main" id="{51D06C6E-95BB-4C90-85C1-BA942FF6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They patted her back and tussled her hair then hoisted her up, high into the air.</a:t>
            </a:r>
          </a:p>
        </p:txBody>
      </p:sp>
    </p:spTree>
    <p:extLst>
      <p:ext uri="{BB962C8B-B14F-4D97-AF65-F5344CB8AC3E}">
        <p14:creationId xmlns:p14="http://schemas.microsoft.com/office/powerpoint/2010/main" val="137323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Flower Meadow Flowers photo and picture">
            <a:extLst>
              <a:ext uri="{FF2B5EF4-FFF2-40B4-BE49-F238E27FC236}">
                <a16:creationId xmlns:a16="http://schemas.microsoft.com/office/drawing/2014/main" id="{7083D5E7-FC4D-4666-9D93-C5EA1225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8" cy="13255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>
                <a:latin typeface="Panton" panose="00000500000000000000" pitchFamily="50" charset="0"/>
              </a:rPr>
              <a:t>Collette had done it! An incredible deed!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0111A4-537A-4E16-86C4-E58164933F05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The hive would have food and the flowers could seed!</a:t>
            </a:r>
          </a:p>
        </p:txBody>
      </p:sp>
    </p:spTree>
    <p:extLst>
      <p:ext uri="{BB962C8B-B14F-4D97-AF65-F5344CB8AC3E}">
        <p14:creationId xmlns:p14="http://schemas.microsoft.com/office/powerpoint/2010/main" val="10590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ree Bee Honeybee photo and picture">
            <a:extLst>
              <a:ext uri="{FF2B5EF4-FFF2-40B4-BE49-F238E27FC236}">
                <a16:creationId xmlns:a16="http://schemas.microsoft.com/office/drawing/2014/main" id="{9D4B8D64-F83D-4AB7-A7CF-1EC2FF41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75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4144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And from this day on, everyone would know…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DC65FC-A7FD-4201-A215-6C5B2ADC32EF}"/>
              </a:ext>
            </a:extLst>
          </p:cNvPr>
          <p:cNvSpPr txBox="1">
            <a:spLocks/>
          </p:cNvSpPr>
          <p:nvPr/>
        </p:nvSpPr>
        <p:spPr>
          <a:xfrm>
            <a:off x="-3" y="1594611"/>
            <a:ext cx="12191999" cy="90414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Although she was small and had struggled to grow…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7D558C-C0AB-43DF-8D1B-D39A61A50B92}"/>
              </a:ext>
            </a:extLst>
          </p:cNvPr>
          <p:cNvSpPr txBox="1">
            <a:spLocks/>
          </p:cNvSpPr>
          <p:nvPr/>
        </p:nvSpPr>
        <p:spPr>
          <a:xfrm>
            <a:off x="0" y="5953855"/>
            <a:ext cx="12191998" cy="90414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>
                <a:latin typeface="Panton" panose="00000500000000000000" pitchFamily="50" charset="0"/>
              </a:rPr>
              <a:t>Collette </a:t>
            </a:r>
            <a:r>
              <a:rPr lang="en-GB" sz="4000" dirty="0">
                <a:latin typeface="Panton" panose="00000500000000000000" pitchFamily="50" charset="0"/>
              </a:rPr>
              <a:t>was mighty… and never “too slow”.</a:t>
            </a:r>
          </a:p>
        </p:txBody>
      </p:sp>
    </p:spTree>
    <p:extLst>
      <p:ext uri="{BB962C8B-B14F-4D97-AF65-F5344CB8AC3E}">
        <p14:creationId xmlns:p14="http://schemas.microsoft.com/office/powerpoint/2010/main" val="230320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Sunset Sunlight photo and picture">
            <a:extLst>
              <a:ext uri="{FF2B5EF4-FFF2-40B4-BE49-F238E27FC236}">
                <a16:creationId xmlns:a16="http://schemas.microsoft.com/office/drawing/2014/main" id="{DD5CFD23-0A7B-4F70-9F57-2160FEC3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744" y="2766218"/>
            <a:ext cx="4106511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8000" dirty="0">
                <a:latin typeface="Panton" panose="00000500000000000000" pitchFamily="50" charset="0"/>
              </a:rPr>
              <a:t>The 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4DB2C-2DBC-49C8-9BA9-9DFAF7770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731" y="5544774"/>
            <a:ext cx="1659269" cy="13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DA97-D5F4-4C82-8711-6E8033EA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482163"/>
          </a:xfrm>
        </p:spPr>
        <p:txBody>
          <a:bodyPr>
            <a:normAutofit/>
          </a:bodyPr>
          <a:lstStyle/>
          <a:p>
            <a:r>
              <a:rPr lang="en-GB" sz="2800" dirty="0"/>
              <a:t>Photo credits: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D0FB-C227-4E49-B61F-54FB813E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314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3600" dirty="0"/>
              <a:t>Slide 1: Image by </a:t>
            </a:r>
            <a:r>
              <a:rPr lang="en-GB" sz="3600" u="sng" dirty="0">
                <a:hlinkClick r:id="rId2"/>
              </a:rPr>
              <a:t>Tiny-Hand</a:t>
            </a:r>
            <a:r>
              <a:rPr lang="en-GB" sz="3600" dirty="0"/>
              <a:t> from </a:t>
            </a:r>
            <a:r>
              <a:rPr lang="en-GB" sz="3600" u="sng" dirty="0">
                <a:hlinkClick r:id="rId3"/>
              </a:rPr>
              <a:t>Pixabay</a:t>
            </a:r>
            <a:r>
              <a:rPr lang="en-GB" sz="3600" dirty="0"/>
              <a:t> </a:t>
            </a:r>
          </a:p>
          <a:p>
            <a:pPr marL="0" indent="0">
              <a:buNone/>
            </a:pPr>
            <a:r>
              <a:rPr lang="en-GB" sz="3600" dirty="0"/>
              <a:t>Slide 2: Image by </a:t>
            </a:r>
            <a:r>
              <a:rPr lang="en-GB" sz="3600" u="sng" dirty="0">
                <a:hlinkClick r:id="rId4"/>
              </a:rPr>
              <a:t>Michaela, at home in Germany • Thank you very much for a like</a:t>
            </a:r>
            <a:r>
              <a:rPr lang="en-GB" sz="3600" dirty="0"/>
              <a:t> from </a:t>
            </a:r>
            <a:r>
              <a:rPr lang="en-GB" sz="3600" u="sng" dirty="0">
                <a:hlinkClick r:id="rId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3: Image by </a:t>
            </a:r>
            <a:r>
              <a:rPr lang="en-GB" sz="3600" u="sng" dirty="0">
                <a:hlinkClick r:id="rId6"/>
              </a:rPr>
              <a:t>marian anbu juwan</a:t>
            </a:r>
            <a:r>
              <a:rPr lang="en-GB" sz="3600" dirty="0"/>
              <a:t> from </a:t>
            </a:r>
            <a:r>
              <a:rPr lang="en-GB" sz="3600" u="sng" dirty="0">
                <a:hlinkClick r:id="rId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4: Image by </a:t>
            </a:r>
            <a:r>
              <a:rPr lang="en-GB" sz="3600" u="sng" dirty="0">
                <a:hlinkClick r:id="rId8"/>
              </a:rPr>
              <a:t>Melanie</a:t>
            </a:r>
            <a:r>
              <a:rPr lang="en-GB" sz="3600" dirty="0"/>
              <a:t> from </a:t>
            </a:r>
            <a:r>
              <a:rPr lang="en-GB" sz="3600" u="sng" dirty="0">
                <a:hlinkClick r:id="rId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5: Image by </a:t>
            </a:r>
            <a:r>
              <a:rPr lang="en-GB" sz="3600" u="sng" dirty="0">
                <a:hlinkClick r:id="rId10"/>
              </a:rPr>
              <a:t>PollyDot</a:t>
            </a:r>
            <a:r>
              <a:rPr lang="en-GB" sz="3600" dirty="0"/>
              <a:t> from </a:t>
            </a:r>
            <a:r>
              <a:rPr lang="en-GB" sz="3600" u="sng" dirty="0">
                <a:hlinkClick r:id="rId11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6: Image by </a:t>
            </a:r>
            <a:r>
              <a:rPr lang="en-GB" sz="3600" u="sng" dirty="0">
                <a:hlinkClick r:id="rId12"/>
              </a:rPr>
              <a:t>xiSerge</a:t>
            </a:r>
            <a:r>
              <a:rPr lang="en-GB" sz="3600" dirty="0"/>
              <a:t> from </a:t>
            </a:r>
            <a:r>
              <a:rPr lang="en-GB" sz="3600" u="sng" dirty="0">
                <a:hlinkClick r:id="rId13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7: Image by </a:t>
            </a:r>
            <a:r>
              <a:rPr lang="en-GB" sz="3600" u="sng" dirty="0">
                <a:hlinkClick r:id="rId14"/>
              </a:rPr>
              <a:t>Rebekka D</a:t>
            </a:r>
            <a:r>
              <a:rPr lang="en-GB" sz="3600" dirty="0"/>
              <a:t> from </a:t>
            </a:r>
            <a:r>
              <a:rPr lang="en-GB" sz="3600" u="sng" dirty="0">
                <a:hlinkClick r:id="rId1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8: Image by </a:t>
            </a:r>
            <a:r>
              <a:rPr lang="en-GB" sz="3600" u="sng" dirty="0">
                <a:hlinkClick r:id="rId16"/>
              </a:rPr>
              <a:t>Ted Erski</a:t>
            </a:r>
            <a:r>
              <a:rPr lang="en-GB" sz="3600" dirty="0"/>
              <a:t> from </a:t>
            </a:r>
            <a:r>
              <a:rPr lang="en-GB" sz="3600" u="sng" dirty="0">
                <a:hlinkClick r:id="rId1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9: Image by </a:t>
            </a:r>
            <a:r>
              <a:rPr lang="en-GB" sz="3600" u="sng" dirty="0">
                <a:hlinkClick r:id="rId18"/>
              </a:rPr>
              <a:t>David Hablützel</a:t>
            </a:r>
            <a:r>
              <a:rPr lang="en-GB" sz="3600" dirty="0"/>
              <a:t> from </a:t>
            </a:r>
            <a:r>
              <a:rPr lang="en-GB" sz="3600" u="sng" dirty="0">
                <a:hlinkClick r:id="rId1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10: Image by </a:t>
            </a:r>
            <a:r>
              <a:rPr lang="en-GB" sz="3600" u="sng" dirty="0">
                <a:hlinkClick r:id="rId20"/>
              </a:rPr>
              <a:t>lwatteternal</a:t>
            </a:r>
            <a:r>
              <a:rPr lang="en-GB" sz="3600" dirty="0"/>
              <a:t> from </a:t>
            </a:r>
            <a:r>
              <a:rPr lang="en-GB" sz="3600" u="sng" dirty="0">
                <a:hlinkClick r:id="rId21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11: Image by </a:t>
            </a:r>
            <a:r>
              <a:rPr lang="en-GB" sz="3600" u="sng" dirty="0">
                <a:hlinkClick r:id="rId22"/>
              </a:rPr>
              <a:t>Terri Sharp</a:t>
            </a:r>
            <a:r>
              <a:rPr lang="en-GB" sz="3600" dirty="0"/>
              <a:t> from </a:t>
            </a:r>
            <a:r>
              <a:rPr lang="en-GB" sz="3600" u="sng" dirty="0">
                <a:hlinkClick r:id="rId23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12: Image by </a:t>
            </a:r>
            <a:r>
              <a:rPr lang="en-GB" sz="3600" u="sng" dirty="0">
                <a:hlinkClick r:id="rId24"/>
              </a:rPr>
              <a:t>PollyDot</a:t>
            </a:r>
            <a:r>
              <a:rPr lang="en-GB" sz="3600" dirty="0"/>
              <a:t> from </a:t>
            </a:r>
            <a:r>
              <a:rPr lang="en-GB" sz="3600" u="sng" dirty="0">
                <a:hlinkClick r:id="rId2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13: Image by </a:t>
            </a:r>
            <a:r>
              <a:rPr lang="en-GB" sz="3600" u="sng" dirty="0">
                <a:hlinkClick r:id="rId26"/>
              </a:rPr>
              <a:t>Nicholas_Demetriades</a:t>
            </a:r>
            <a:r>
              <a:rPr lang="en-GB" sz="3600" dirty="0"/>
              <a:t> from </a:t>
            </a:r>
            <a:r>
              <a:rPr lang="en-GB" sz="3600" u="sng" dirty="0">
                <a:hlinkClick r:id="rId2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14: Image by </a:t>
            </a:r>
            <a:r>
              <a:rPr lang="en-GB" sz="3600" u="sng" dirty="0">
                <a:hlinkClick r:id="rId28"/>
              </a:rPr>
              <a:t>Claude Mondestin</a:t>
            </a:r>
            <a:r>
              <a:rPr lang="en-GB" sz="3600" dirty="0"/>
              <a:t> from </a:t>
            </a:r>
            <a:r>
              <a:rPr lang="en-GB" sz="3600" u="sng" dirty="0">
                <a:hlinkClick r:id="rId2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15: Image by </a:t>
            </a:r>
            <a:r>
              <a:rPr lang="en-GB" sz="3600" u="sng" dirty="0">
                <a:hlinkClick r:id="rId18"/>
              </a:rPr>
              <a:t>David Hablützel</a:t>
            </a:r>
            <a:r>
              <a:rPr lang="en-GB" sz="3600" dirty="0"/>
              <a:t> from </a:t>
            </a:r>
            <a:r>
              <a:rPr lang="en-GB" sz="3600" u="sng" dirty="0">
                <a:hlinkClick r:id="rId1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16: Image by </a:t>
            </a:r>
            <a:r>
              <a:rPr lang="az-Cyrl-AZ" sz="3600" u="sng" dirty="0">
                <a:hlinkClick r:id="rId30"/>
              </a:rPr>
              <a:t>Валерия Крячко</a:t>
            </a:r>
            <a:r>
              <a:rPr lang="az-Cyrl-AZ" sz="3600" dirty="0"/>
              <a:t> </a:t>
            </a:r>
            <a:r>
              <a:rPr lang="en-GB" sz="3600" dirty="0"/>
              <a:t>from </a:t>
            </a:r>
            <a:r>
              <a:rPr lang="en-GB" sz="3600" u="sng" dirty="0">
                <a:hlinkClick r:id="rId31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17: Image by </a:t>
            </a:r>
            <a:r>
              <a:rPr lang="en-GB" sz="3600" u="sng" dirty="0">
                <a:hlinkClick r:id="rId32"/>
              </a:rPr>
              <a:t>DerWeg</a:t>
            </a:r>
            <a:r>
              <a:rPr lang="en-GB" sz="3600" dirty="0"/>
              <a:t> from </a:t>
            </a:r>
            <a:r>
              <a:rPr lang="en-GB" sz="3600" u="sng" dirty="0">
                <a:hlinkClick r:id="rId33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18: Image by </a:t>
            </a:r>
            <a:r>
              <a:rPr lang="en-GB" sz="3600" u="sng" dirty="0">
                <a:hlinkClick r:id="rId34"/>
              </a:rPr>
              <a:t>Roman Grac</a:t>
            </a:r>
            <a:r>
              <a:rPr lang="en-GB" sz="3600" dirty="0"/>
              <a:t> from </a:t>
            </a:r>
            <a:r>
              <a:rPr lang="en-GB" sz="3600" u="sng" dirty="0">
                <a:hlinkClick r:id="rId3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19: Image by </a:t>
            </a:r>
            <a:r>
              <a:rPr lang="en-GB" sz="3600" u="sng" dirty="0">
                <a:hlinkClick r:id="rId36"/>
              </a:rPr>
              <a:t>Michael Reichelt</a:t>
            </a:r>
            <a:r>
              <a:rPr lang="en-GB" sz="3600" dirty="0"/>
              <a:t> from </a:t>
            </a:r>
            <a:r>
              <a:rPr lang="en-GB" sz="3600" u="sng" dirty="0">
                <a:hlinkClick r:id="rId3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20: Image by </a:t>
            </a:r>
            <a:r>
              <a:rPr lang="en-GB" sz="3600" u="sng" dirty="0">
                <a:hlinkClick r:id="rId38"/>
              </a:rPr>
              <a:t>giografiche</a:t>
            </a:r>
            <a:r>
              <a:rPr lang="en-GB" sz="3600" dirty="0"/>
              <a:t> from </a:t>
            </a:r>
            <a:r>
              <a:rPr lang="en-GB" sz="3600" u="sng" dirty="0">
                <a:hlinkClick r:id="rId39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21: Image by </a:t>
            </a:r>
            <a:r>
              <a:rPr lang="en-GB" sz="3600" u="sng" dirty="0">
                <a:hlinkClick r:id="rId40"/>
              </a:rPr>
              <a:t>Patricio Sánchez</a:t>
            </a:r>
            <a:r>
              <a:rPr lang="en-GB" sz="3600" dirty="0"/>
              <a:t> from </a:t>
            </a:r>
            <a:r>
              <a:rPr lang="en-GB" sz="3600" u="sng" dirty="0">
                <a:hlinkClick r:id="rId41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22: Image by </a:t>
            </a:r>
            <a:r>
              <a:rPr lang="en-GB" sz="3600" u="sng" dirty="0">
                <a:hlinkClick r:id="rId42"/>
              </a:rPr>
              <a:t>PollyDot</a:t>
            </a:r>
            <a:r>
              <a:rPr lang="en-GB" sz="3600" dirty="0"/>
              <a:t> from </a:t>
            </a:r>
            <a:r>
              <a:rPr lang="en-GB" sz="3600" u="sng" dirty="0">
                <a:hlinkClick r:id="rId43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23: Image by </a:t>
            </a:r>
            <a:r>
              <a:rPr lang="en-GB" sz="3600" u="sng" dirty="0">
                <a:hlinkClick r:id="rId44"/>
              </a:rPr>
              <a:t>Ralph</a:t>
            </a:r>
            <a:r>
              <a:rPr lang="en-GB" sz="3600" dirty="0"/>
              <a:t> from </a:t>
            </a:r>
            <a:r>
              <a:rPr lang="en-GB" sz="3600" u="sng" dirty="0">
                <a:hlinkClick r:id="rId45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24: Image by </a:t>
            </a:r>
            <a:r>
              <a:rPr lang="en-GB" sz="3600" u="sng" dirty="0">
                <a:hlinkClick r:id="rId6"/>
              </a:rPr>
              <a:t>marian anbu juwan</a:t>
            </a:r>
            <a:r>
              <a:rPr lang="en-GB" sz="3600" dirty="0"/>
              <a:t> from </a:t>
            </a:r>
            <a:r>
              <a:rPr lang="en-GB" sz="3600" u="sng" dirty="0">
                <a:hlinkClick r:id="rId7"/>
              </a:rPr>
              <a:t>Pixabay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Slide 25: Image by </a:t>
            </a:r>
            <a:r>
              <a:rPr lang="en-GB" sz="3600" u="sng" dirty="0">
                <a:hlinkClick r:id="rId46"/>
              </a:rPr>
              <a:t>andalusian</a:t>
            </a:r>
            <a:r>
              <a:rPr lang="en-GB" sz="3600" dirty="0"/>
              <a:t> from </a:t>
            </a:r>
            <a:r>
              <a:rPr lang="en-GB" sz="3600" u="sng" dirty="0">
                <a:hlinkClick r:id="rId47"/>
              </a:rPr>
              <a:t>Pixabay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23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Bee Honeybee photo and picture">
            <a:extLst>
              <a:ext uri="{FF2B5EF4-FFF2-40B4-BE49-F238E27FC236}">
                <a16:creationId xmlns:a16="http://schemas.microsoft.com/office/drawing/2014/main" id="{E06D3463-5076-445F-8348-2E465D7D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922789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Lived a small little bee, whose name was Collette.</a:t>
            </a:r>
          </a:p>
        </p:txBody>
      </p:sp>
    </p:spTree>
    <p:extLst>
      <p:ext uri="{BB962C8B-B14F-4D97-AF65-F5344CB8AC3E}">
        <p14:creationId xmlns:p14="http://schemas.microsoft.com/office/powerpoint/2010/main" val="368712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Drone Bee photo and picture">
            <a:extLst>
              <a:ext uri="{FF2B5EF4-FFF2-40B4-BE49-F238E27FC236}">
                <a16:creationId xmlns:a16="http://schemas.microsoft.com/office/drawing/2014/main" id="{0B53871C-4506-45D2-9311-40C3A3EF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15" y="230388"/>
            <a:ext cx="11468450" cy="1325563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Panton" panose="00000500000000000000" pitchFamily="50" charset="0"/>
              </a:rPr>
              <a:t>From the second she hatched, on the day she was born…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0BE849-B1FA-4DD9-BA1F-81C30E081925}"/>
              </a:ext>
            </a:extLst>
          </p:cNvPr>
          <p:cNvSpPr txBox="1">
            <a:spLocks/>
          </p:cNvSpPr>
          <p:nvPr/>
        </p:nvSpPr>
        <p:spPr>
          <a:xfrm>
            <a:off x="334860" y="5306241"/>
            <a:ext cx="11468450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Collette was much smaller, than the rest of her swarm.</a:t>
            </a:r>
          </a:p>
        </p:txBody>
      </p:sp>
    </p:spTree>
    <p:extLst>
      <p:ext uri="{BB962C8B-B14F-4D97-AF65-F5344CB8AC3E}">
        <p14:creationId xmlns:p14="http://schemas.microsoft.com/office/powerpoint/2010/main" val="389439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Honey Bees Insects photo and picture">
            <a:extLst>
              <a:ext uri="{FF2B5EF4-FFF2-40B4-BE49-F238E27FC236}">
                <a16:creationId xmlns:a16="http://schemas.microsoft.com/office/drawing/2014/main" id="{15BA2ABA-1670-4361-A2ED-1B84E7C7A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54"/>
            <a:ext cx="12191999" cy="815668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Her brothers and sisters all thought it was funny…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AEDEBE-D31B-4F92-80EB-91F694972476}"/>
              </a:ext>
            </a:extLst>
          </p:cNvPr>
          <p:cNvSpPr txBox="1">
            <a:spLocks/>
          </p:cNvSpPr>
          <p:nvPr/>
        </p:nvSpPr>
        <p:spPr>
          <a:xfrm>
            <a:off x="0" y="6107185"/>
            <a:ext cx="12192000" cy="75081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“You couldn’t grow if you ate ALL of the honey”</a:t>
            </a:r>
          </a:p>
        </p:txBody>
      </p:sp>
    </p:spTree>
    <p:extLst>
      <p:ext uri="{BB962C8B-B14F-4D97-AF65-F5344CB8AC3E}">
        <p14:creationId xmlns:p14="http://schemas.microsoft.com/office/powerpoint/2010/main" val="155272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Bees Beekeeping photo and picture">
            <a:extLst>
              <a:ext uri="{FF2B5EF4-FFF2-40B4-BE49-F238E27FC236}">
                <a16:creationId xmlns:a16="http://schemas.microsoft.com/office/drawing/2014/main" id="{1D95A383-7667-41E0-B456-B1F6F775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Their taunts and their teasing made her depressed…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13F9C3-06AF-4E99-A87D-9EA478FCBC65}"/>
              </a:ext>
            </a:extLst>
          </p:cNvPr>
          <p:cNvSpPr txBox="1">
            <a:spLocks/>
          </p:cNvSpPr>
          <p:nvPr/>
        </p:nvSpPr>
        <p:spPr>
          <a:xfrm>
            <a:off x="-1" y="5943600"/>
            <a:ext cx="12191999" cy="9144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Panton" panose="00000500000000000000" pitchFamily="50" charset="0"/>
              </a:rPr>
              <a:t>She just wanted to be, like all the rest.</a:t>
            </a:r>
          </a:p>
        </p:txBody>
      </p:sp>
    </p:spTree>
    <p:extLst>
      <p:ext uri="{BB962C8B-B14F-4D97-AF65-F5344CB8AC3E}">
        <p14:creationId xmlns:p14="http://schemas.microsoft.com/office/powerpoint/2010/main" val="309245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 Lavenders Bees photo and picture">
            <a:extLst>
              <a:ext uri="{FF2B5EF4-FFF2-40B4-BE49-F238E27FC236}">
                <a16:creationId xmlns:a16="http://schemas.microsoft.com/office/drawing/2014/main" id="{1B4F14E0-1BBC-4461-9A48-D5058291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To collect nectar and pollen, her siblings would go…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2CB310-B9DE-4723-8390-A18DB6F3DBD7}"/>
              </a:ext>
            </a:extLst>
          </p:cNvPr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but Collette stayed at home, because she was “too slow”.</a:t>
            </a:r>
          </a:p>
        </p:txBody>
      </p:sp>
    </p:spTree>
    <p:extLst>
      <p:ext uri="{BB962C8B-B14F-4D97-AF65-F5344CB8AC3E}">
        <p14:creationId xmlns:p14="http://schemas.microsoft.com/office/powerpoint/2010/main" val="370164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ees Honey Bees photo and picture">
            <a:extLst>
              <a:ext uri="{FF2B5EF4-FFF2-40B4-BE49-F238E27FC236}">
                <a16:creationId xmlns:a16="http://schemas.microsoft.com/office/drawing/2014/main" id="{6234635A-E801-4358-827F-89D396C7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011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Panton" panose="00000500000000000000" pitchFamily="50" charset="0"/>
              </a:rPr>
              <a:t>And when they came back, great stories they’d tell…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AC32D7-B495-4A79-B69D-45C675E6AEED}"/>
              </a:ext>
            </a:extLst>
          </p:cNvPr>
          <p:cNvSpPr txBox="1">
            <a:spLocks/>
          </p:cNvSpPr>
          <p:nvPr/>
        </p:nvSpPr>
        <p:spPr>
          <a:xfrm>
            <a:off x="-1" y="5951989"/>
            <a:ext cx="12191999" cy="90601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Panton" panose="00000500000000000000" pitchFamily="50" charset="0"/>
              </a:rPr>
              <a:t>Of the bright colourful flowers and their wonderful smell. </a:t>
            </a:r>
          </a:p>
        </p:txBody>
      </p:sp>
    </p:spTree>
    <p:extLst>
      <p:ext uri="{BB962C8B-B14F-4D97-AF65-F5344CB8AC3E}">
        <p14:creationId xmlns:p14="http://schemas.microsoft.com/office/powerpoint/2010/main" val="49107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 Beehive Bee photo and picture">
            <a:extLst>
              <a:ext uri="{FF2B5EF4-FFF2-40B4-BE49-F238E27FC236}">
                <a16:creationId xmlns:a16="http://schemas.microsoft.com/office/drawing/2014/main" id="{9430C0B0-4882-49C5-993E-A3351663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EDCB8-3028-4CCF-A218-48A88220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Panton" panose="00000500000000000000" pitchFamily="50" charset="0"/>
              </a:rPr>
              <a:t>Collette longed to join them, and once even tried… But…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8047ED-EB8E-43B0-BFA7-1791DCD14036}"/>
              </a:ext>
            </a:extLst>
          </p:cNvPr>
          <p:cNvSpPr txBox="1">
            <a:spLocks/>
          </p:cNvSpPr>
          <p:nvPr/>
        </p:nvSpPr>
        <p:spPr>
          <a:xfrm>
            <a:off x="-1" y="5532437"/>
            <a:ext cx="12191999" cy="13255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anton" panose="00000500000000000000" pitchFamily="50" charset="0"/>
              </a:rPr>
              <a:t>… the Queen bee had cried!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757E628-04FE-43D9-B79B-9FE84B8D942E}"/>
              </a:ext>
            </a:extLst>
          </p:cNvPr>
          <p:cNvSpPr/>
          <p:nvPr/>
        </p:nvSpPr>
        <p:spPr>
          <a:xfrm>
            <a:off x="1129004" y="1791478"/>
            <a:ext cx="3946849" cy="2127379"/>
          </a:xfrm>
          <a:prstGeom prst="wedgeEllipseCallout">
            <a:avLst>
              <a:gd name="adj1" fmla="val 66164"/>
              <a:gd name="adj2" fmla="val 36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nton" panose="00000500000000000000" pitchFamily="50" charset="0"/>
              </a:rPr>
              <a:t>Come back Collette!</a:t>
            </a:r>
          </a:p>
        </p:txBody>
      </p:sp>
    </p:spTree>
    <p:extLst>
      <p:ext uri="{BB962C8B-B14F-4D97-AF65-F5344CB8AC3E}">
        <p14:creationId xmlns:p14="http://schemas.microsoft.com/office/powerpoint/2010/main" val="84671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823</Words>
  <Application>Microsoft Office PowerPoint</Application>
  <PresentationFormat>Widescreen</PresentationFormat>
  <Paragraphs>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Panton</vt:lpstr>
      <vt:lpstr>Office Theme</vt:lpstr>
      <vt:lpstr>The Littlest Bee</vt:lpstr>
      <vt:lpstr>In the wildflower meadow, where this story is set…</vt:lpstr>
      <vt:lpstr>Lived a small little bee, whose name was Collette.</vt:lpstr>
      <vt:lpstr>From the second she hatched, on the day she was born…</vt:lpstr>
      <vt:lpstr>Her brothers and sisters all thought it was funny…</vt:lpstr>
      <vt:lpstr>Their taunts and their teasing made her depressed…</vt:lpstr>
      <vt:lpstr>To collect nectar and pollen, her siblings would go…</vt:lpstr>
      <vt:lpstr>And when they came back, great stories they’d tell…</vt:lpstr>
      <vt:lpstr>Collette longed to join them, and once even tried… But…</vt:lpstr>
      <vt:lpstr>For weeks this went on, until one fateful day…</vt:lpstr>
      <vt:lpstr>Her brothers and sisters were unable to fly…</vt:lpstr>
      <vt:lpstr>What had happened to them? Well, between me and you…</vt:lpstr>
      <vt:lpstr>The gardener who owned the field next door…</vt:lpstr>
      <vt:lpstr>Some of this nasty, horrible stuff…</vt:lpstr>
      <vt:lpstr>PowerPoint Presentation</vt:lpstr>
      <vt:lpstr>“The flowers won’t seed or the trees bear fruit”</vt:lpstr>
      <vt:lpstr>For the sake us all, she had a big job to do…</vt:lpstr>
      <vt:lpstr>She darted and dodged the rain as it fell…</vt:lpstr>
      <vt:lpstr>She stayed in the meadow for over an hour…</vt:lpstr>
      <vt:lpstr>When the storm finally passed, out peered the Sun…</vt:lpstr>
      <vt:lpstr>With tired little wings and aching knees…</vt:lpstr>
      <vt:lpstr>They patted her back and tussled her hair then hoisted her up, high into the air.</vt:lpstr>
      <vt:lpstr>Collette had done it! An incredible deed!</vt:lpstr>
      <vt:lpstr>And from this day on, everyone would know…</vt:lpstr>
      <vt:lpstr>The End</vt:lpstr>
      <vt:lpstr>Photo credits: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Littlest Bee</dc:title>
  <dc:creator>Thomas Last</dc:creator>
  <cp:lastModifiedBy>Thomas Last</cp:lastModifiedBy>
  <cp:revision>31</cp:revision>
  <dcterms:created xsi:type="dcterms:W3CDTF">2023-12-18T13:31:28Z</dcterms:created>
  <dcterms:modified xsi:type="dcterms:W3CDTF">2026-01-30T14:07:34Z</dcterms:modified>
</cp:coreProperties>
</file>